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7" r:id="rId12"/>
    <p:sldId id="265" r:id="rId13"/>
    <p:sldId id="268" r:id="rId14"/>
    <p:sldId id="269" r:id="rId15"/>
    <p:sldId id="270" r:id="rId16"/>
    <p:sldId id="277" r:id="rId17"/>
    <p:sldId id="271" r:id="rId18"/>
    <p:sldId id="278" r:id="rId19"/>
    <p:sldId id="279" r:id="rId20"/>
    <p:sldId id="272" r:id="rId21"/>
    <p:sldId id="280" r:id="rId22"/>
    <p:sldId id="281" r:id="rId23"/>
    <p:sldId id="282" r:id="rId24"/>
    <p:sldId id="283" r:id="rId25"/>
    <p:sldId id="273" r:id="rId26"/>
    <p:sldId id="284" r:id="rId27"/>
    <p:sldId id="274" r:id="rId28"/>
    <p:sldId id="285" r:id="rId29"/>
    <p:sldId id="275" r:id="rId30"/>
    <p:sldId id="286" r:id="rId31"/>
    <p:sldId id="287" r:id="rId32"/>
    <p:sldId id="288" r:id="rId33"/>
    <p:sldId id="289" r:id="rId3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2828"/>
    <a:srgbClr val="DCB66B"/>
    <a:srgbClr val="191919"/>
    <a:srgbClr val="D4A548"/>
    <a:srgbClr val="B2852C"/>
    <a:srgbClr val="946F24"/>
    <a:srgbClr val="D09F3C"/>
    <a:srgbClr val="33758D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21" autoAdjust="0"/>
    <p:restoredTop sz="92462" autoAdjust="0"/>
  </p:normalViewPr>
  <p:slideViewPr>
    <p:cSldViewPr snapToGrid="0">
      <p:cViewPr varScale="1">
        <p:scale>
          <a:sx n="79" d="100"/>
          <a:sy n="79" d="100"/>
        </p:scale>
        <p:origin x="65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396691-4C3D-4E0B-A66E-01C7AF669EF1}" type="datetimeFigureOut">
              <a:rPr lang="zh-CN" altLang="en-US" smtClean="0"/>
              <a:t>2016/11/8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3AFA95-C39B-40B0-A784-F3A0B4AAC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8237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AFA95-C39B-40B0-A784-F3A0B4AAC61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1233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AFA95-C39B-40B0-A784-F3A0B4AAC61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1136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AFA95-C39B-40B0-A784-F3A0B4AAC61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14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AFA95-C39B-40B0-A784-F3A0B4AAC614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3816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AFA95-C39B-40B0-A784-F3A0B4AAC614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8886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AFA95-C39B-40B0-A784-F3A0B4AAC614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8906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AFA95-C39B-40B0-A784-F3A0B4AAC614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34216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C6349-B130-4FBE-B0B3-8FB6DD6391AB}" type="slidenum">
              <a:rPr lang="zh-CN" altLang="en-US" smtClean="0">
                <a:solidFill>
                  <a:prstClr val="black"/>
                </a:solidFill>
              </a:rPr>
              <a:pPr/>
              <a:t>32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284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1FE7-E6FD-467E-B3D9-B5E6A0E7C003}" type="datetimeFigureOut">
              <a:rPr lang="zh-CN" altLang="en-US" smtClean="0"/>
              <a:t>2016/11/8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9178-86FD-40B3-9446-3375A158842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1FE7-E6FD-467E-B3D9-B5E6A0E7C003}" type="datetimeFigureOut">
              <a:rPr lang="zh-CN" altLang="en-US" smtClean="0"/>
              <a:t>2016/11/8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9178-86FD-40B3-9446-3375A158842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1FE7-E6FD-467E-B3D9-B5E6A0E7C003}" type="datetimeFigureOut">
              <a:rPr lang="zh-CN" altLang="en-US" smtClean="0"/>
              <a:t>2016/11/8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9178-86FD-40B3-9446-3375A158842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1FE7-E6FD-467E-B3D9-B5E6A0E7C003}" type="datetimeFigureOut">
              <a:rPr lang="zh-CN" altLang="en-US" smtClean="0"/>
              <a:t>2016/11/8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9178-86FD-40B3-9446-3375A158842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1FE7-E6FD-467E-B3D9-B5E6A0E7C003}" type="datetimeFigureOut">
              <a:rPr lang="zh-CN" altLang="en-US" smtClean="0"/>
              <a:t>2016/11/8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9178-86FD-40B3-9446-3375A158842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1FE7-E6FD-467E-B3D9-B5E6A0E7C003}" type="datetimeFigureOut">
              <a:rPr lang="zh-CN" altLang="en-US" smtClean="0"/>
              <a:t>2016/11/8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9178-86FD-40B3-9446-3375A158842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1FE7-E6FD-467E-B3D9-B5E6A0E7C003}" type="datetimeFigureOut">
              <a:rPr lang="zh-CN" altLang="en-US" smtClean="0"/>
              <a:t>2016/11/8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9178-86FD-40B3-9446-3375A158842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1FE7-E6FD-467E-B3D9-B5E6A0E7C003}" type="datetimeFigureOut">
              <a:rPr lang="zh-CN" altLang="en-US" smtClean="0"/>
              <a:t>2016/11/8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9178-86FD-40B3-9446-3375A158842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1FE7-E6FD-467E-B3D9-B5E6A0E7C003}" type="datetimeFigureOut">
              <a:rPr lang="zh-CN" altLang="en-US" smtClean="0"/>
              <a:t>2016/11/8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9178-86FD-40B3-9446-3375A158842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1FE7-E6FD-467E-B3D9-B5E6A0E7C003}" type="datetimeFigureOut">
              <a:rPr lang="zh-CN" altLang="en-US" smtClean="0"/>
              <a:t>2016/11/8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9178-86FD-40B3-9446-3375A158842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1FE7-E6FD-467E-B3D9-B5E6A0E7C003}" type="datetimeFigureOut">
              <a:rPr lang="zh-CN" altLang="en-US" smtClean="0"/>
              <a:t>2016/11/8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9178-86FD-40B3-9446-3375A158842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C1FE7-E6FD-467E-B3D9-B5E6A0E7C003}" type="datetimeFigureOut">
              <a:rPr lang="zh-CN" altLang="en-US" smtClean="0"/>
              <a:t>2016/11/8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69178-86FD-40B3-9446-3375A158842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8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任意多边形 15"/>
          <p:cNvSpPr/>
          <p:nvPr/>
        </p:nvSpPr>
        <p:spPr>
          <a:xfrm flipV="1">
            <a:off x="4770220" y="1592"/>
            <a:ext cx="6479253" cy="4207401"/>
          </a:xfrm>
          <a:custGeom>
            <a:avLst/>
            <a:gdLst>
              <a:gd name="connsiteX0" fmla="*/ 0 w 5044985"/>
              <a:gd name="connsiteY0" fmla="*/ 3473849 h 3473849"/>
              <a:gd name="connsiteX1" fmla="*/ 5044985 w 5044985"/>
              <a:gd name="connsiteY1" fmla="*/ 3473849 h 3473849"/>
              <a:gd name="connsiteX2" fmla="*/ 2402057 w 5044985"/>
              <a:gd name="connsiteY2" fmla="*/ 0 h 3473849"/>
              <a:gd name="connsiteX3" fmla="*/ 0 w 5044985"/>
              <a:gd name="connsiteY3" fmla="*/ 3157251 h 3473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985" h="3473849">
                <a:moveTo>
                  <a:pt x="0" y="3473849"/>
                </a:moveTo>
                <a:lnTo>
                  <a:pt x="5044985" y="3473849"/>
                </a:lnTo>
                <a:lnTo>
                  <a:pt x="2402057" y="0"/>
                </a:lnTo>
                <a:lnTo>
                  <a:pt x="0" y="3157251"/>
                </a:lnTo>
                <a:close/>
              </a:path>
            </a:pathLst>
          </a:custGeom>
          <a:solidFill>
            <a:srgbClr val="B28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/>
        </p:nvSpPr>
        <p:spPr>
          <a:xfrm flipV="1">
            <a:off x="4515546" y="-35170"/>
            <a:ext cx="6535865" cy="4244163"/>
          </a:xfrm>
          <a:custGeom>
            <a:avLst/>
            <a:gdLst>
              <a:gd name="connsiteX0" fmla="*/ 0 w 5044985"/>
              <a:gd name="connsiteY0" fmla="*/ 3473849 h 3473849"/>
              <a:gd name="connsiteX1" fmla="*/ 5044985 w 5044985"/>
              <a:gd name="connsiteY1" fmla="*/ 3473849 h 3473849"/>
              <a:gd name="connsiteX2" fmla="*/ 2402057 w 5044985"/>
              <a:gd name="connsiteY2" fmla="*/ 0 h 3473849"/>
              <a:gd name="connsiteX3" fmla="*/ 0 w 5044985"/>
              <a:gd name="connsiteY3" fmla="*/ 3157251 h 3473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985" h="3473849">
                <a:moveTo>
                  <a:pt x="0" y="3473849"/>
                </a:moveTo>
                <a:lnTo>
                  <a:pt x="5044985" y="3473849"/>
                </a:lnTo>
                <a:lnTo>
                  <a:pt x="2402057" y="0"/>
                </a:lnTo>
                <a:lnTo>
                  <a:pt x="0" y="3157251"/>
                </a:lnTo>
                <a:close/>
              </a:path>
            </a:pathLst>
          </a:custGeom>
          <a:blipFill dpi="0" rotWithShape="0">
            <a:blip r:embed="rId3"/>
            <a:srcRect/>
            <a:stretch>
              <a:fillRect/>
            </a:stretch>
          </a:blipFill>
          <a:ln w="63500">
            <a:solidFill>
              <a:srgbClr val="DCB6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 flipH="1">
            <a:off x="0" y="3683725"/>
            <a:ext cx="2536721" cy="3170902"/>
          </a:xfrm>
          <a:custGeom>
            <a:avLst/>
            <a:gdLst>
              <a:gd name="connsiteX0" fmla="*/ 2415010 w 2416082"/>
              <a:gd name="connsiteY0" fmla="*/ 0 h 3174274"/>
              <a:gd name="connsiteX1" fmla="*/ 0 w 2416082"/>
              <a:gd name="connsiteY1" fmla="*/ 3174274 h 3174274"/>
              <a:gd name="connsiteX2" fmla="*/ 2416082 w 2416082"/>
              <a:gd name="connsiteY2" fmla="*/ 3174274 h 3174274"/>
              <a:gd name="connsiteX3" fmla="*/ 2416082 w 2416082"/>
              <a:gd name="connsiteY3" fmla="*/ 1410 h 3174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6082" h="3174274">
                <a:moveTo>
                  <a:pt x="2415010" y="0"/>
                </a:moveTo>
                <a:lnTo>
                  <a:pt x="0" y="3174274"/>
                </a:lnTo>
                <a:lnTo>
                  <a:pt x="2416082" y="3174274"/>
                </a:lnTo>
                <a:lnTo>
                  <a:pt x="2416082" y="1410"/>
                </a:lnTo>
                <a:close/>
              </a:path>
            </a:pathLst>
          </a:cu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582659" y="-1175224"/>
            <a:ext cx="651354" cy="989556"/>
          </a:xfrm>
          <a:prstGeom prst="rect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234013" y="-1175224"/>
            <a:ext cx="651354" cy="989556"/>
          </a:xfrm>
          <a:prstGeom prst="rect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885367" y="-1175224"/>
            <a:ext cx="651354" cy="989556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1"/>
          <p:cNvSpPr>
            <a:spLocks noChangeArrowheads="1"/>
          </p:cNvSpPr>
          <p:nvPr/>
        </p:nvSpPr>
        <p:spPr bwMode="auto">
          <a:xfrm>
            <a:off x="1855590" y="3208078"/>
            <a:ext cx="403187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hangingPunct="1"/>
            <a:r>
              <a:rPr lang="zh-CN" altLang="en-US" sz="6000" b="1" dirty="0">
                <a:solidFill>
                  <a:srgbClr val="DCB66B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商业计划书</a:t>
            </a:r>
            <a:endParaRPr lang="en-US" altLang="en-US" sz="6000" b="1" dirty="0">
              <a:solidFill>
                <a:srgbClr val="DCB66B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24" name="文本框 16"/>
          <p:cNvSpPr txBox="1">
            <a:spLocks noChangeArrowheads="1"/>
          </p:cNvSpPr>
          <p:nvPr/>
        </p:nvSpPr>
        <p:spPr bwMode="auto">
          <a:xfrm>
            <a:off x="556194" y="4325779"/>
            <a:ext cx="5287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 altLang="zh-CN" sz="2000" b="1" dirty="0">
                <a:solidFill>
                  <a:srgbClr val="262626"/>
                </a:solidFill>
                <a:latin typeface="方正姚体" pitchFamily="2" charset="-122"/>
                <a:ea typeface="方正姚体" pitchFamily="2" charset="-122"/>
              </a:rPr>
              <a:t>                    </a:t>
            </a:r>
            <a:r>
              <a:rPr lang="en-US" altLang="zh-CN" dirty="0">
                <a:solidFill>
                  <a:srgbClr val="FDFDFD"/>
                </a:solidFill>
                <a:latin typeface="Kartika" pitchFamily="18" charset="0"/>
                <a:ea typeface="方正姚体" pitchFamily="2" charset="-122"/>
              </a:rPr>
              <a:t>BUSINESS</a:t>
            </a:r>
            <a:r>
              <a:rPr lang="en-US" altLang="zh-CN" sz="2000" dirty="0">
                <a:solidFill>
                  <a:srgbClr val="FDFDFD"/>
                </a:solidFill>
                <a:latin typeface="Kartika" pitchFamily="18" charset="0"/>
                <a:ea typeface="方正姚体" pitchFamily="2" charset="-122"/>
              </a:rPr>
              <a:t> </a:t>
            </a:r>
            <a:r>
              <a:rPr lang="en-US" altLang="zh-CN" dirty="0">
                <a:solidFill>
                  <a:srgbClr val="FDFDFD"/>
                </a:solidFill>
                <a:latin typeface="Kartika" pitchFamily="18" charset="0"/>
                <a:ea typeface="方正姚体" pitchFamily="2" charset="-122"/>
              </a:rPr>
              <a:t>PowerPoint Template</a:t>
            </a:r>
            <a:endParaRPr lang="zh-CN" altLang="en-US" dirty="0">
              <a:solidFill>
                <a:srgbClr val="FDFDFD"/>
              </a:solidFill>
              <a:latin typeface="Kartika" pitchFamily="18" charset="0"/>
              <a:ea typeface="方正姚体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237110" y="5227297"/>
            <a:ext cx="2688590" cy="848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DCB66B"/>
                </a:solidFill>
                <a:latin typeface="Microsoft YaHei" pitchFamily="34" charset="-122"/>
                <a:ea typeface="Microsoft YaHei" pitchFamily="34" charset="-122"/>
              </a:rPr>
              <a:t>汇报者：    </a:t>
            </a:r>
            <a:r>
              <a:rPr lang="en-US" altLang="zh-CN" sz="2400" dirty="0" smtClean="0">
                <a:solidFill>
                  <a:srgbClr val="DCB66B"/>
                </a:solidFill>
                <a:latin typeface="Microsoft YaHei" pitchFamily="34" charset="-122"/>
                <a:ea typeface="Microsoft YaHei" pitchFamily="34" charset="-122"/>
              </a:rPr>
              <a:t>xxxxxx</a:t>
            </a:r>
          </a:p>
          <a:p>
            <a:endParaRPr lang="en-US" altLang="zh-CN" sz="2400" dirty="0">
              <a:solidFill>
                <a:srgbClr val="DCB66B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582659" y="-1175224"/>
            <a:ext cx="651354" cy="989556"/>
          </a:xfrm>
          <a:prstGeom prst="rect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234013" y="-1175224"/>
            <a:ext cx="651354" cy="989556"/>
          </a:xfrm>
          <a:prstGeom prst="rect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885367" y="-1175224"/>
            <a:ext cx="651354" cy="989556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>
            <a:off x="1964593" y="301214"/>
            <a:ext cx="948735" cy="978946"/>
          </a:xfrm>
          <a:prstGeom prst="triangle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等腰三角形 21"/>
          <p:cNvSpPr/>
          <p:nvPr/>
        </p:nvSpPr>
        <p:spPr>
          <a:xfrm>
            <a:off x="1077350" y="0"/>
            <a:ext cx="1240653" cy="1280160"/>
          </a:xfrm>
          <a:prstGeom prst="triangle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1362488" y="572274"/>
            <a:ext cx="7328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rgbClr val="282828"/>
                </a:solidFill>
                <a:latin typeface="Impact" pitchFamily="34" charset="0"/>
                <a:ea typeface="方正姚体" pitchFamily="2" charset="-122"/>
              </a:rPr>
              <a:t>1.4</a:t>
            </a:r>
            <a:endParaRPr lang="zh-CN" altLang="en-US" sz="4000" dirty="0">
              <a:solidFill>
                <a:srgbClr val="282828"/>
              </a:solidFill>
              <a:latin typeface="Impact" pitchFamily="34" charset="0"/>
              <a:ea typeface="方正姚体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272424" y="178415"/>
            <a:ext cx="36471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 smtClean="0">
                <a:solidFill>
                  <a:srgbClr val="DCB66B"/>
                </a:solidFill>
                <a:latin typeface="Microsoft YaHei" pitchFamily="34" charset="-122"/>
                <a:ea typeface="Microsoft YaHei" pitchFamily="34" charset="-122"/>
              </a:rPr>
              <a:t>我们的团队</a:t>
            </a:r>
            <a:endParaRPr lang="en-US" altLang="zh-CN" sz="5400" b="1" dirty="0">
              <a:solidFill>
                <a:srgbClr val="DCB66B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3227070"/>
            <a:ext cx="12192000" cy="1536700"/>
          </a:xfrm>
          <a:prstGeom prst="rect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1" name="椭圆 10"/>
          <p:cNvSpPr/>
          <p:nvPr/>
        </p:nvSpPr>
        <p:spPr>
          <a:xfrm>
            <a:off x="1285875" y="2919095"/>
            <a:ext cx="2149475" cy="2151063"/>
          </a:xfrm>
          <a:prstGeom prst="ellipse">
            <a:avLst/>
          </a:prstGeom>
          <a:blipFill>
            <a:blip r:embed="rId3"/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2" name="椭圆 11"/>
          <p:cNvSpPr/>
          <p:nvPr/>
        </p:nvSpPr>
        <p:spPr>
          <a:xfrm>
            <a:off x="4732338" y="2630170"/>
            <a:ext cx="2727325" cy="2728913"/>
          </a:xfrm>
          <a:prstGeom prst="ellipse">
            <a:avLst/>
          </a:prstGeom>
          <a:blipFill>
            <a:blip r:embed="rId4"/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3" name="椭圆 12"/>
          <p:cNvSpPr/>
          <p:nvPr/>
        </p:nvSpPr>
        <p:spPr>
          <a:xfrm>
            <a:off x="8751888" y="2919095"/>
            <a:ext cx="2149475" cy="2151063"/>
          </a:xfrm>
          <a:prstGeom prst="ellipse">
            <a:avLst/>
          </a:prstGeom>
          <a:blipFill>
            <a:blip r:embed="rId5"/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4" name="文本框 9"/>
          <p:cNvSpPr txBox="1">
            <a:spLocks noChangeArrowheads="1"/>
          </p:cNvSpPr>
          <p:nvPr/>
        </p:nvSpPr>
        <p:spPr bwMode="auto">
          <a:xfrm>
            <a:off x="1054100" y="5501958"/>
            <a:ext cx="2551113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 dirty="0">
                <a:solidFill>
                  <a:srgbClr val="262626"/>
                </a:solidFill>
                <a:latin typeface="方正姚体" pitchFamily="2" charset="-122"/>
                <a:ea typeface="方正姚体" pitchFamily="2" charset="-122"/>
              </a:rPr>
              <a:t>     </a:t>
            </a:r>
            <a:r>
              <a:rPr lang="en-US" altLang="zh-CN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</a:rPr>
              <a:t>MORE  THAN  TEMPLATE</a:t>
            </a:r>
          </a:p>
          <a:p>
            <a:r>
              <a:rPr lang="en-US" altLang="zh-CN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</a:rPr>
              <a:t>Click here to add  you to the Center of the  </a:t>
            </a:r>
          </a:p>
          <a:p>
            <a:r>
              <a:rPr lang="en-US" altLang="zh-CN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</a:rPr>
              <a:t>narrative thought</a:t>
            </a:r>
          </a:p>
          <a:p>
            <a:endParaRPr lang="en-US" altLang="zh-CN" sz="1100" dirty="0">
              <a:solidFill>
                <a:schemeClr val="tx1">
                  <a:lumMod val="95000"/>
                  <a:lumOff val="5000"/>
                </a:schemeClr>
              </a:solidFill>
              <a:latin typeface="方正姚体" pitchFamily="2" charset="-122"/>
              <a:ea typeface="方正姚体" pitchFamily="2" charset="-122"/>
            </a:endParaRPr>
          </a:p>
          <a:p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15" name="文本框 10"/>
          <p:cNvSpPr txBox="1">
            <a:spLocks noChangeArrowheads="1"/>
          </p:cNvSpPr>
          <p:nvPr/>
        </p:nvSpPr>
        <p:spPr bwMode="auto">
          <a:xfrm>
            <a:off x="8520113" y="5501958"/>
            <a:ext cx="2549525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 dirty="0">
                <a:solidFill>
                  <a:srgbClr val="262626"/>
                </a:solidFill>
                <a:latin typeface="方正姚体" pitchFamily="2" charset="-122"/>
                <a:ea typeface="方正姚体" pitchFamily="2" charset="-122"/>
              </a:rPr>
              <a:t>     </a:t>
            </a:r>
            <a:r>
              <a:rPr lang="en-US" altLang="zh-CN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</a:rPr>
              <a:t>MORE  THAN  TEMPLATE</a:t>
            </a:r>
          </a:p>
          <a:p>
            <a:r>
              <a:rPr lang="en-US" altLang="zh-CN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</a:rPr>
              <a:t>Click here to add  you to the Center of the  </a:t>
            </a:r>
          </a:p>
          <a:p>
            <a:r>
              <a:rPr lang="en-US" altLang="zh-CN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</a:rPr>
              <a:t>narrative thought</a:t>
            </a:r>
          </a:p>
          <a:p>
            <a:endParaRPr lang="en-US" altLang="zh-CN" sz="1100" dirty="0">
              <a:solidFill>
                <a:schemeClr val="tx1">
                  <a:lumMod val="95000"/>
                  <a:lumOff val="5000"/>
                </a:schemeClr>
              </a:solidFill>
              <a:latin typeface="方正姚体" pitchFamily="2" charset="-122"/>
              <a:ea typeface="方正姚体" pitchFamily="2" charset="-122"/>
            </a:endParaRPr>
          </a:p>
          <a:p>
            <a:endParaRPr lang="en-US" altLang="zh-CN" sz="1400" dirty="0">
              <a:solidFill>
                <a:srgbClr val="262626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16" name="文本框 11"/>
          <p:cNvSpPr txBox="1">
            <a:spLocks noChangeArrowheads="1"/>
          </p:cNvSpPr>
          <p:nvPr/>
        </p:nvSpPr>
        <p:spPr bwMode="auto">
          <a:xfrm>
            <a:off x="4610100" y="5771833"/>
            <a:ext cx="2765425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 dirty="0">
                <a:solidFill>
                  <a:srgbClr val="262626"/>
                </a:solidFill>
                <a:latin typeface="方正姚体" pitchFamily="2" charset="-122"/>
                <a:ea typeface="方正姚体" pitchFamily="2" charset="-122"/>
              </a:rPr>
              <a:t>     </a:t>
            </a:r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</a:rPr>
              <a:t>MORE  THAN  TEMPLATE</a:t>
            </a:r>
          </a:p>
          <a:p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</a:rPr>
              <a:t>Click here to add  you to the Center of the  </a:t>
            </a:r>
          </a:p>
          <a:p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</a:rPr>
              <a:t>narrative thought</a:t>
            </a:r>
          </a:p>
          <a:p>
            <a:endParaRPr lang="en-US" altLang="zh-CN" sz="1200" dirty="0">
              <a:solidFill>
                <a:schemeClr val="tx1">
                  <a:lumMod val="95000"/>
                  <a:lumOff val="5000"/>
                </a:schemeClr>
              </a:solidFill>
              <a:latin typeface="方正姚体" pitchFamily="2" charset="-122"/>
              <a:ea typeface="方正姚体" pitchFamily="2" charset="-122"/>
            </a:endParaRPr>
          </a:p>
          <a:p>
            <a:endParaRPr lang="en-US" altLang="zh-CN" sz="2000" dirty="0">
              <a:solidFill>
                <a:schemeClr val="tx1">
                  <a:lumMod val="95000"/>
                  <a:lumOff val="5000"/>
                </a:schemeClr>
              </a:solidFill>
              <a:latin typeface="Agency FB" panose="020B0503020202020204" pitchFamily="34" charset="0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8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任意多边形 15"/>
          <p:cNvSpPr/>
          <p:nvPr/>
        </p:nvSpPr>
        <p:spPr>
          <a:xfrm flipV="1">
            <a:off x="2764442" y="1592"/>
            <a:ext cx="6479253" cy="4207401"/>
          </a:xfrm>
          <a:custGeom>
            <a:avLst/>
            <a:gdLst>
              <a:gd name="connsiteX0" fmla="*/ 0 w 5044985"/>
              <a:gd name="connsiteY0" fmla="*/ 3473849 h 3473849"/>
              <a:gd name="connsiteX1" fmla="*/ 5044985 w 5044985"/>
              <a:gd name="connsiteY1" fmla="*/ 3473849 h 3473849"/>
              <a:gd name="connsiteX2" fmla="*/ 2402057 w 5044985"/>
              <a:gd name="connsiteY2" fmla="*/ 0 h 3473849"/>
              <a:gd name="connsiteX3" fmla="*/ 0 w 5044985"/>
              <a:gd name="connsiteY3" fmla="*/ 3157251 h 3473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985" h="3473849">
                <a:moveTo>
                  <a:pt x="0" y="3473849"/>
                </a:moveTo>
                <a:lnTo>
                  <a:pt x="5044985" y="3473849"/>
                </a:lnTo>
                <a:lnTo>
                  <a:pt x="2402057" y="0"/>
                </a:lnTo>
                <a:lnTo>
                  <a:pt x="0" y="3157251"/>
                </a:lnTo>
                <a:close/>
              </a:path>
            </a:pathLst>
          </a:custGeom>
          <a:solidFill>
            <a:srgbClr val="B28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/>
        </p:nvSpPr>
        <p:spPr>
          <a:xfrm flipV="1">
            <a:off x="2509768" y="-35170"/>
            <a:ext cx="6535865" cy="4244163"/>
          </a:xfrm>
          <a:custGeom>
            <a:avLst/>
            <a:gdLst>
              <a:gd name="connsiteX0" fmla="*/ 0 w 5044985"/>
              <a:gd name="connsiteY0" fmla="*/ 3473849 h 3473849"/>
              <a:gd name="connsiteX1" fmla="*/ 5044985 w 5044985"/>
              <a:gd name="connsiteY1" fmla="*/ 3473849 h 3473849"/>
              <a:gd name="connsiteX2" fmla="*/ 2402057 w 5044985"/>
              <a:gd name="connsiteY2" fmla="*/ 0 h 3473849"/>
              <a:gd name="connsiteX3" fmla="*/ 0 w 5044985"/>
              <a:gd name="connsiteY3" fmla="*/ 3157251 h 3473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985" h="3473849">
                <a:moveTo>
                  <a:pt x="0" y="3473849"/>
                </a:moveTo>
                <a:lnTo>
                  <a:pt x="5044985" y="3473849"/>
                </a:lnTo>
                <a:lnTo>
                  <a:pt x="2402057" y="0"/>
                </a:lnTo>
                <a:lnTo>
                  <a:pt x="0" y="3157251"/>
                </a:lnTo>
                <a:close/>
              </a:path>
            </a:pathLst>
          </a:custGeom>
          <a:blipFill dpi="0" rotWithShape="0">
            <a:blip r:embed="rId2"/>
            <a:srcRect/>
            <a:stretch>
              <a:fillRect/>
            </a:stretch>
          </a:blipFill>
          <a:ln w="63500">
            <a:solidFill>
              <a:srgbClr val="DCB6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 flipH="1">
            <a:off x="0" y="3683725"/>
            <a:ext cx="2536721" cy="3170902"/>
          </a:xfrm>
          <a:custGeom>
            <a:avLst/>
            <a:gdLst>
              <a:gd name="connsiteX0" fmla="*/ 2415010 w 2416082"/>
              <a:gd name="connsiteY0" fmla="*/ 0 h 3174274"/>
              <a:gd name="connsiteX1" fmla="*/ 0 w 2416082"/>
              <a:gd name="connsiteY1" fmla="*/ 3174274 h 3174274"/>
              <a:gd name="connsiteX2" fmla="*/ 2416082 w 2416082"/>
              <a:gd name="connsiteY2" fmla="*/ 3174274 h 3174274"/>
              <a:gd name="connsiteX3" fmla="*/ 2416082 w 2416082"/>
              <a:gd name="connsiteY3" fmla="*/ 1410 h 3174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6082" h="3174274">
                <a:moveTo>
                  <a:pt x="2415010" y="0"/>
                </a:moveTo>
                <a:lnTo>
                  <a:pt x="0" y="3174274"/>
                </a:lnTo>
                <a:lnTo>
                  <a:pt x="2416082" y="3174274"/>
                </a:lnTo>
                <a:lnTo>
                  <a:pt x="2416082" y="1410"/>
                </a:lnTo>
                <a:close/>
              </a:path>
            </a:pathLst>
          </a:cu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582659" y="-1175224"/>
            <a:ext cx="651354" cy="989556"/>
          </a:xfrm>
          <a:prstGeom prst="rect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234013" y="-1175224"/>
            <a:ext cx="651354" cy="989556"/>
          </a:xfrm>
          <a:prstGeom prst="rect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885367" y="-1175224"/>
            <a:ext cx="651354" cy="989556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110625" y="3584830"/>
            <a:ext cx="3366627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800" b="1" dirty="0" smtClean="0">
                <a:solidFill>
                  <a:srgbClr val="DCB66B"/>
                </a:solidFill>
                <a:latin typeface="Kartika" pitchFamily="18" charset="0"/>
                <a:cs typeface="Kartika" pitchFamily="18" charset="0"/>
              </a:rPr>
              <a:t>PART    02</a:t>
            </a:r>
            <a:endParaRPr lang="en-US" altLang="zh-CN" sz="4000" b="1" dirty="0" smtClean="0">
              <a:solidFill>
                <a:srgbClr val="DCB66B"/>
              </a:solidFill>
              <a:latin typeface="Kartika" pitchFamily="18" charset="0"/>
              <a:cs typeface="Kartika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456393" y="4068847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b="1" dirty="0" smtClean="0">
                <a:solidFill>
                  <a:srgbClr val="DCB66B"/>
                </a:solidFill>
                <a:latin typeface="Microsoft YaHei" pitchFamily="34" charset="-122"/>
                <a:ea typeface="Microsoft YaHei" pitchFamily="34" charset="-122"/>
              </a:rPr>
              <a:t>项目计划</a:t>
            </a:r>
            <a:endParaRPr lang="en-US" altLang="zh-CN" sz="7200" b="1" dirty="0">
              <a:solidFill>
                <a:srgbClr val="DCB66B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5" name="文本框 16"/>
          <p:cNvSpPr txBox="1">
            <a:spLocks noChangeArrowheads="1"/>
          </p:cNvSpPr>
          <p:nvPr/>
        </p:nvSpPr>
        <p:spPr bwMode="auto">
          <a:xfrm>
            <a:off x="6254789" y="5304578"/>
            <a:ext cx="48718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 altLang="zh-CN" sz="2000" b="1" dirty="0">
                <a:solidFill>
                  <a:srgbClr val="262626"/>
                </a:solidFill>
                <a:latin typeface="方正姚体" pitchFamily="2" charset="-122"/>
                <a:ea typeface="方正姚体" pitchFamily="2" charset="-122"/>
              </a:rPr>
              <a:t>                    </a:t>
            </a:r>
            <a:r>
              <a:rPr lang="en-US" altLang="zh-CN" sz="1600" dirty="0">
                <a:solidFill>
                  <a:srgbClr val="FDFDFD"/>
                </a:solidFill>
                <a:latin typeface="Kartika" pitchFamily="18" charset="0"/>
                <a:ea typeface="方正姚体" pitchFamily="2" charset="-122"/>
              </a:rPr>
              <a:t>BUSINESS</a:t>
            </a:r>
            <a:r>
              <a:rPr lang="en-US" altLang="zh-CN" dirty="0">
                <a:solidFill>
                  <a:srgbClr val="FDFDFD"/>
                </a:solidFill>
                <a:latin typeface="Kartika" pitchFamily="18" charset="0"/>
                <a:ea typeface="方正姚体" pitchFamily="2" charset="-122"/>
              </a:rPr>
              <a:t> </a:t>
            </a:r>
            <a:r>
              <a:rPr lang="en-US" altLang="zh-CN" sz="1600" dirty="0">
                <a:solidFill>
                  <a:srgbClr val="FDFDFD"/>
                </a:solidFill>
                <a:latin typeface="Kartika" pitchFamily="18" charset="0"/>
                <a:ea typeface="方正姚体" pitchFamily="2" charset="-122"/>
              </a:rPr>
              <a:t>PowerPoint Template</a:t>
            </a:r>
            <a:endParaRPr lang="zh-CN" altLang="en-US" sz="1600" dirty="0">
              <a:solidFill>
                <a:srgbClr val="FDFDFD"/>
              </a:solidFill>
              <a:latin typeface="Kartika" pitchFamily="18" charset="0"/>
              <a:ea typeface="方正姚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582659" y="-1175224"/>
            <a:ext cx="651354" cy="989556"/>
          </a:xfrm>
          <a:prstGeom prst="rect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234013" y="-1175224"/>
            <a:ext cx="651354" cy="989556"/>
          </a:xfrm>
          <a:prstGeom prst="rect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885367" y="-1175224"/>
            <a:ext cx="651354" cy="989556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>
            <a:off x="1964593" y="301214"/>
            <a:ext cx="948735" cy="978946"/>
          </a:xfrm>
          <a:prstGeom prst="triangle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等腰三角形 21"/>
          <p:cNvSpPr/>
          <p:nvPr/>
        </p:nvSpPr>
        <p:spPr>
          <a:xfrm>
            <a:off x="1077350" y="0"/>
            <a:ext cx="1240653" cy="1280160"/>
          </a:xfrm>
          <a:prstGeom prst="triangle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1332008" y="572274"/>
            <a:ext cx="7328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rgbClr val="282828"/>
                </a:solidFill>
                <a:latin typeface="Impact" pitchFamily="34" charset="0"/>
                <a:ea typeface="方正姚体" pitchFamily="2" charset="-122"/>
              </a:rPr>
              <a:t>2.1</a:t>
            </a:r>
            <a:endParaRPr lang="zh-CN" altLang="en-US" sz="4000" dirty="0">
              <a:solidFill>
                <a:srgbClr val="282828"/>
              </a:solidFill>
              <a:latin typeface="Impact" pitchFamily="34" charset="0"/>
              <a:ea typeface="方正姚体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618672" y="178415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 smtClean="0">
                <a:solidFill>
                  <a:srgbClr val="DCB66B"/>
                </a:solidFill>
                <a:latin typeface="Microsoft YaHei" pitchFamily="34" charset="-122"/>
                <a:ea typeface="Microsoft YaHei" pitchFamily="34" charset="-122"/>
              </a:rPr>
              <a:t>商业模式</a:t>
            </a:r>
            <a:endParaRPr lang="en-US" altLang="zh-CN" sz="5400" b="1" dirty="0">
              <a:solidFill>
                <a:srgbClr val="DCB66B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0" name="任意多边形 9"/>
          <p:cNvSpPr>
            <a:spLocks noChangeAspect="1"/>
          </p:cNvSpPr>
          <p:nvPr/>
        </p:nvSpPr>
        <p:spPr>
          <a:xfrm rot="10800000">
            <a:off x="1762125" y="2901412"/>
            <a:ext cx="2447925" cy="2647950"/>
          </a:xfrm>
          <a:custGeom>
            <a:avLst/>
            <a:gdLst>
              <a:gd name="connsiteX0" fmla="*/ 2682494 w 2836097"/>
              <a:gd name="connsiteY0" fmla="*/ 3067706 h 3067706"/>
              <a:gd name="connsiteX1" fmla="*/ 876045 w 2836097"/>
              <a:gd name="connsiteY1" fmla="*/ 3067706 h 3067706"/>
              <a:gd name="connsiteX2" fmla="*/ 0 w 2836097"/>
              <a:gd name="connsiteY2" fmla="*/ 1533853 h 3067706"/>
              <a:gd name="connsiteX3" fmla="*/ 876045 w 2836097"/>
              <a:gd name="connsiteY3" fmla="*/ 0 h 3067706"/>
              <a:gd name="connsiteX4" fmla="*/ 2682494 w 2836097"/>
              <a:gd name="connsiteY4" fmla="*/ 0 h 3067706"/>
              <a:gd name="connsiteX5" fmla="*/ 2836097 w 2836097"/>
              <a:gd name="connsiteY5" fmla="*/ 268941 h 3067706"/>
              <a:gd name="connsiteX6" fmla="*/ 1473384 w 2836097"/>
              <a:gd name="connsiteY6" fmla="*/ 268941 h 3067706"/>
              <a:gd name="connsiteX7" fmla="*/ 747356 w 2836097"/>
              <a:gd name="connsiteY7" fmla="*/ 1540132 h 3067706"/>
              <a:gd name="connsiteX8" fmla="*/ 1473384 w 2836097"/>
              <a:gd name="connsiteY8" fmla="*/ 2811322 h 3067706"/>
              <a:gd name="connsiteX9" fmla="*/ 2828925 w 2836097"/>
              <a:gd name="connsiteY9" fmla="*/ 2811322 h 306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36097" h="3067706">
                <a:moveTo>
                  <a:pt x="2682494" y="3067706"/>
                </a:moveTo>
                <a:lnTo>
                  <a:pt x="876045" y="3067706"/>
                </a:lnTo>
                <a:lnTo>
                  <a:pt x="0" y="1533853"/>
                </a:lnTo>
                <a:lnTo>
                  <a:pt x="876045" y="0"/>
                </a:lnTo>
                <a:lnTo>
                  <a:pt x="2682494" y="0"/>
                </a:lnTo>
                <a:lnTo>
                  <a:pt x="2836097" y="268941"/>
                </a:lnTo>
                <a:lnTo>
                  <a:pt x="1473384" y="268941"/>
                </a:lnTo>
                <a:lnTo>
                  <a:pt x="747356" y="1540132"/>
                </a:lnTo>
                <a:lnTo>
                  <a:pt x="1473384" y="2811322"/>
                </a:lnTo>
                <a:lnTo>
                  <a:pt x="2828925" y="2811322"/>
                </a:lnTo>
                <a:close/>
              </a:path>
            </a:pathLst>
          </a:custGeom>
          <a:solidFill>
            <a:srgbClr val="DCB66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1" name="任意多边形 10"/>
          <p:cNvSpPr>
            <a:spLocks noChangeAspect="1"/>
          </p:cNvSpPr>
          <p:nvPr/>
        </p:nvSpPr>
        <p:spPr>
          <a:xfrm rot="10800000">
            <a:off x="5283200" y="2901412"/>
            <a:ext cx="2449513" cy="2647950"/>
          </a:xfrm>
          <a:custGeom>
            <a:avLst/>
            <a:gdLst>
              <a:gd name="connsiteX0" fmla="*/ 2682494 w 2836097"/>
              <a:gd name="connsiteY0" fmla="*/ 3067706 h 3067706"/>
              <a:gd name="connsiteX1" fmla="*/ 876045 w 2836097"/>
              <a:gd name="connsiteY1" fmla="*/ 3067706 h 3067706"/>
              <a:gd name="connsiteX2" fmla="*/ 0 w 2836097"/>
              <a:gd name="connsiteY2" fmla="*/ 1533853 h 3067706"/>
              <a:gd name="connsiteX3" fmla="*/ 876045 w 2836097"/>
              <a:gd name="connsiteY3" fmla="*/ 0 h 3067706"/>
              <a:gd name="connsiteX4" fmla="*/ 2682494 w 2836097"/>
              <a:gd name="connsiteY4" fmla="*/ 0 h 3067706"/>
              <a:gd name="connsiteX5" fmla="*/ 2836097 w 2836097"/>
              <a:gd name="connsiteY5" fmla="*/ 268941 h 3067706"/>
              <a:gd name="connsiteX6" fmla="*/ 1473384 w 2836097"/>
              <a:gd name="connsiteY6" fmla="*/ 268941 h 3067706"/>
              <a:gd name="connsiteX7" fmla="*/ 747356 w 2836097"/>
              <a:gd name="connsiteY7" fmla="*/ 1540132 h 3067706"/>
              <a:gd name="connsiteX8" fmla="*/ 1473384 w 2836097"/>
              <a:gd name="connsiteY8" fmla="*/ 2811322 h 3067706"/>
              <a:gd name="connsiteX9" fmla="*/ 2828925 w 2836097"/>
              <a:gd name="connsiteY9" fmla="*/ 2811322 h 306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36097" h="3067706">
                <a:moveTo>
                  <a:pt x="2682494" y="3067706"/>
                </a:moveTo>
                <a:lnTo>
                  <a:pt x="876045" y="3067706"/>
                </a:lnTo>
                <a:lnTo>
                  <a:pt x="0" y="1533853"/>
                </a:lnTo>
                <a:lnTo>
                  <a:pt x="876045" y="0"/>
                </a:lnTo>
                <a:lnTo>
                  <a:pt x="2682494" y="0"/>
                </a:lnTo>
                <a:lnTo>
                  <a:pt x="2836097" y="268941"/>
                </a:lnTo>
                <a:lnTo>
                  <a:pt x="1473384" y="268941"/>
                </a:lnTo>
                <a:lnTo>
                  <a:pt x="747356" y="1540132"/>
                </a:lnTo>
                <a:lnTo>
                  <a:pt x="1473384" y="2811322"/>
                </a:lnTo>
                <a:lnTo>
                  <a:pt x="2828925" y="2811322"/>
                </a:lnTo>
                <a:close/>
              </a:path>
            </a:pathLst>
          </a:custGeom>
          <a:solidFill>
            <a:srgbClr val="28282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2" name="任意多边形 11"/>
          <p:cNvSpPr>
            <a:spLocks noChangeAspect="1"/>
          </p:cNvSpPr>
          <p:nvPr/>
        </p:nvSpPr>
        <p:spPr>
          <a:xfrm rot="10800000">
            <a:off x="8805863" y="2901412"/>
            <a:ext cx="2447925" cy="2647950"/>
          </a:xfrm>
          <a:custGeom>
            <a:avLst/>
            <a:gdLst>
              <a:gd name="connsiteX0" fmla="*/ 2682494 w 2836097"/>
              <a:gd name="connsiteY0" fmla="*/ 3067706 h 3067706"/>
              <a:gd name="connsiteX1" fmla="*/ 876045 w 2836097"/>
              <a:gd name="connsiteY1" fmla="*/ 3067706 h 3067706"/>
              <a:gd name="connsiteX2" fmla="*/ 0 w 2836097"/>
              <a:gd name="connsiteY2" fmla="*/ 1533853 h 3067706"/>
              <a:gd name="connsiteX3" fmla="*/ 876045 w 2836097"/>
              <a:gd name="connsiteY3" fmla="*/ 0 h 3067706"/>
              <a:gd name="connsiteX4" fmla="*/ 2682494 w 2836097"/>
              <a:gd name="connsiteY4" fmla="*/ 0 h 3067706"/>
              <a:gd name="connsiteX5" fmla="*/ 2836097 w 2836097"/>
              <a:gd name="connsiteY5" fmla="*/ 268941 h 3067706"/>
              <a:gd name="connsiteX6" fmla="*/ 1473384 w 2836097"/>
              <a:gd name="connsiteY6" fmla="*/ 268941 h 3067706"/>
              <a:gd name="connsiteX7" fmla="*/ 747356 w 2836097"/>
              <a:gd name="connsiteY7" fmla="*/ 1540132 h 3067706"/>
              <a:gd name="connsiteX8" fmla="*/ 1473384 w 2836097"/>
              <a:gd name="connsiteY8" fmla="*/ 2811322 h 3067706"/>
              <a:gd name="connsiteX9" fmla="*/ 2828925 w 2836097"/>
              <a:gd name="connsiteY9" fmla="*/ 2811322 h 306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36097" h="3067706">
                <a:moveTo>
                  <a:pt x="2682494" y="3067706"/>
                </a:moveTo>
                <a:lnTo>
                  <a:pt x="876045" y="3067706"/>
                </a:lnTo>
                <a:lnTo>
                  <a:pt x="0" y="1533853"/>
                </a:lnTo>
                <a:lnTo>
                  <a:pt x="876045" y="0"/>
                </a:lnTo>
                <a:lnTo>
                  <a:pt x="2682494" y="0"/>
                </a:lnTo>
                <a:lnTo>
                  <a:pt x="2836097" y="268941"/>
                </a:lnTo>
                <a:lnTo>
                  <a:pt x="1473384" y="268941"/>
                </a:lnTo>
                <a:lnTo>
                  <a:pt x="747356" y="1540132"/>
                </a:lnTo>
                <a:lnTo>
                  <a:pt x="1473384" y="2811322"/>
                </a:lnTo>
                <a:lnTo>
                  <a:pt x="2828925" y="2811322"/>
                </a:lnTo>
                <a:close/>
              </a:path>
            </a:pathLst>
          </a:custGeom>
          <a:solidFill>
            <a:srgbClr val="DCB66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3554413" y="3926937"/>
            <a:ext cx="56197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282828"/>
                </a:solidFill>
                <a:latin typeface="Impact" pitchFamily="34" charset="0"/>
              </a:rPr>
              <a:t>01</a:t>
            </a:r>
            <a:endParaRPr lang="zh-CN" altLang="en-US" sz="3200" dirty="0">
              <a:solidFill>
                <a:srgbClr val="282828"/>
              </a:solidFill>
              <a:latin typeface="Impact" pitchFamily="34" charset="0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7081838" y="3926937"/>
            <a:ext cx="6111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DCB66B"/>
                </a:solidFill>
                <a:latin typeface="Impact" pitchFamily="34" charset="0"/>
              </a:rPr>
              <a:t>02</a:t>
            </a:r>
            <a:endParaRPr lang="zh-CN" altLang="en-US" sz="3200" dirty="0">
              <a:solidFill>
                <a:srgbClr val="DCB66B"/>
              </a:solidFill>
              <a:latin typeface="Impact" pitchFamily="34" charset="0"/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10590213" y="3942812"/>
            <a:ext cx="6223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282828"/>
                </a:solidFill>
                <a:latin typeface="Impact" pitchFamily="34" charset="0"/>
              </a:rPr>
              <a:t>03</a:t>
            </a:r>
            <a:endParaRPr lang="zh-CN" altLang="en-US" sz="3200" dirty="0">
              <a:solidFill>
                <a:srgbClr val="282828"/>
              </a:solidFill>
              <a:latin typeface="Impact" pitchFamily="34" charset="0"/>
            </a:endParaRP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1250950" y="3742787"/>
            <a:ext cx="2130425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 b="1" dirty="0">
                <a:solidFill>
                  <a:srgbClr val="262626"/>
                </a:solidFill>
                <a:latin typeface="方正姚体" pitchFamily="2" charset="-122"/>
                <a:ea typeface="方正姚体" pitchFamily="2" charset="-122"/>
              </a:rPr>
              <a:t> </a:t>
            </a:r>
            <a:r>
              <a:rPr lang="en-US" altLang="zh-CN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</a:rPr>
              <a:t>MORE  THAN  TEMPLATE</a:t>
            </a:r>
          </a:p>
          <a:p>
            <a:r>
              <a:rPr lang="en-US" altLang="zh-CN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</a:rPr>
              <a:t>Click here to add  you to the Center</a:t>
            </a:r>
          </a:p>
          <a:p>
            <a:r>
              <a:rPr lang="en-US" altLang="zh-CN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</a:rPr>
              <a:t>of the  narrative thought Click here</a:t>
            </a:r>
          </a:p>
          <a:p>
            <a:r>
              <a:rPr lang="en-US" altLang="zh-CN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</a:rPr>
              <a:t>to add  you to the Center of the </a:t>
            </a:r>
          </a:p>
          <a:p>
            <a:r>
              <a:rPr lang="en-US" altLang="zh-CN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</a:rPr>
              <a:t>narrative thought</a:t>
            </a:r>
          </a:p>
          <a:p>
            <a:endParaRPr lang="en-US" altLang="zh-CN" sz="1100" dirty="0">
              <a:solidFill>
                <a:srgbClr val="262626"/>
              </a:solidFill>
              <a:latin typeface="方正姚体" pitchFamily="2" charset="-122"/>
              <a:ea typeface="方正姚体" pitchFamily="2" charset="-122"/>
            </a:endParaRPr>
          </a:p>
          <a:p>
            <a:endParaRPr lang="en-US" altLang="zh-CN" sz="1100" dirty="0">
              <a:solidFill>
                <a:srgbClr val="262626"/>
              </a:solidFill>
            </a:endParaRPr>
          </a:p>
          <a:p>
            <a:endParaRPr lang="en-US" altLang="zh-CN" sz="1400" dirty="0">
              <a:solidFill>
                <a:srgbClr val="26262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文本框 12"/>
          <p:cNvSpPr txBox="1">
            <a:spLocks noChangeArrowheads="1"/>
          </p:cNvSpPr>
          <p:nvPr/>
        </p:nvSpPr>
        <p:spPr bwMode="auto">
          <a:xfrm>
            <a:off x="4775200" y="3742787"/>
            <a:ext cx="2128838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 b="1" dirty="0">
                <a:solidFill>
                  <a:srgbClr val="262626"/>
                </a:solidFill>
                <a:latin typeface="方正姚体" pitchFamily="2" charset="-122"/>
                <a:ea typeface="方正姚体" pitchFamily="2" charset="-122"/>
              </a:rPr>
              <a:t> </a:t>
            </a:r>
            <a:r>
              <a:rPr lang="en-US" altLang="zh-CN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</a:rPr>
              <a:t>MORE  THAN  TEMPLATE</a:t>
            </a:r>
          </a:p>
          <a:p>
            <a:r>
              <a:rPr lang="en-US" altLang="zh-CN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</a:rPr>
              <a:t>Click here to add  you to the Center</a:t>
            </a:r>
          </a:p>
          <a:p>
            <a:r>
              <a:rPr lang="en-US" altLang="zh-CN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</a:rPr>
              <a:t>of the  narrative thought Click here</a:t>
            </a:r>
          </a:p>
          <a:p>
            <a:r>
              <a:rPr lang="en-US" altLang="zh-CN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</a:rPr>
              <a:t>to add  you to the Center of the </a:t>
            </a:r>
          </a:p>
          <a:p>
            <a:r>
              <a:rPr lang="en-US" altLang="zh-CN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</a:rPr>
              <a:t>narrative thought</a:t>
            </a:r>
          </a:p>
          <a:p>
            <a:endParaRPr lang="en-US" altLang="zh-CN" sz="1100" dirty="0">
              <a:solidFill>
                <a:schemeClr val="tx1">
                  <a:lumMod val="95000"/>
                  <a:lumOff val="5000"/>
                </a:schemeClr>
              </a:solidFill>
              <a:latin typeface="方正姚体" pitchFamily="2" charset="-122"/>
              <a:ea typeface="方正姚体" pitchFamily="2" charset="-122"/>
            </a:endParaRPr>
          </a:p>
          <a:p>
            <a:endParaRPr lang="en-US" altLang="zh-CN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文本框 13"/>
          <p:cNvSpPr txBox="1">
            <a:spLocks noChangeArrowheads="1"/>
          </p:cNvSpPr>
          <p:nvPr/>
        </p:nvSpPr>
        <p:spPr bwMode="auto">
          <a:xfrm>
            <a:off x="8308975" y="3755487"/>
            <a:ext cx="2128838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 b="1" dirty="0">
                <a:solidFill>
                  <a:srgbClr val="262626"/>
                </a:solidFill>
                <a:latin typeface="方正姚体" pitchFamily="2" charset="-122"/>
                <a:ea typeface="方正姚体" pitchFamily="2" charset="-122"/>
              </a:rPr>
              <a:t> </a:t>
            </a:r>
            <a:r>
              <a:rPr lang="en-US" altLang="zh-CN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</a:rPr>
              <a:t>MORE  THAN  TEMPLATE</a:t>
            </a:r>
          </a:p>
          <a:p>
            <a:r>
              <a:rPr lang="en-US" altLang="zh-CN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</a:rPr>
              <a:t>Click here to add  you to the Center</a:t>
            </a:r>
          </a:p>
          <a:p>
            <a:r>
              <a:rPr lang="en-US" altLang="zh-CN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</a:rPr>
              <a:t>of the  narrative thought Click here</a:t>
            </a:r>
          </a:p>
          <a:p>
            <a:r>
              <a:rPr lang="en-US" altLang="zh-CN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</a:rPr>
              <a:t>to add  you to the Center of the </a:t>
            </a:r>
          </a:p>
          <a:p>
            <a:r>
              <a:rPr lang="en-US" altLang="zh-CN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</a:rPr>
              <a:t>narrative thought</a:t>
            </a:r>
          </a:p>
          <a:p>
            <a:endParaRPr lang="en-US" altLang="zh-CN" sz="1100" dirty="0">
              <a:solidFill>
                <a:srgbClr val="262626"/>
              </a:solidFill>
              <a:latin typeface="方正姚体" pitchFamily="2" charset="-122"/>
              <a:ea typeface="方正姚体" pitchFamily="2" charset="-122"/>
            </a:endParaRPr>
          </a:p>
          <a:p>
            <a:endParaRPr lang="en-US" altLang="zh-CN" sz="1100" dirty="0">
              <a:solidFill>
                <a:srgbClr val="262626"/>
              </a:solidFill>
            </a:endParaRPr>
          </a:p>
          <a:p>
            <a:endParaRPr lang="en-US" altLang="zh-CN" sz="1400" dirty="0">
              <a:solidFill>
                <a:srgbClr val="262626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582659" y="-1175224"/>
            <a:ext cx="651354" cy="989556"/>
          </a:xfrm>
          <a:prstGeom prst="rect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234013" y="-1175224"/>
            <a:ext cx="651354" cy="989556"/>
          </a:xfrm>
          <a:prstGeom prst="rect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885367" y="-1175224"/>
            <a:ext cx="651354" cy="989556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>
            <a:off x="1964593" y="301214"/>
            <a:ext cx="948735" cy="978946"/>
          </a:xfrm>
          <a:prstGeom prst="triangle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等腰三角形 21"/>
          <p:cNvSpPr/>
          <p:nvPr/>
        </p:nvSpPr>
        <p:spPr>
          <a:xfrm>
            <a:off x="1077350" y="0"/>
            <a:ext cx="1240653" cy="1280160"/>
          </a:xfrm>
          <a:prstGeom prst="triangle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1332008" y="572274"/>
            <a:ext cx="7328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rgbClr val="282828"/>
                </a:solidFill>
                <a:latin typeface="Impact" pitchFamily="34" charset="0"/>
                <a:ea typeface="方正姚体" pitchFamily="2" charset="-122"/>
              </a:rPr>
              <a:t>2.1</a:t>
            </a:r>
            <a:endParaRPr lang="zh-CN" altLang="en-US" sz="4000" dirty="0">
              <a:solidFill>
                <a:srgbClr val="282828"/>
              </a:solidFill>
              <a:latin typeface="Impact" pitchFamily="34" charset="0"/>
              <a:ea typeface="方正姚体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618672" y="178415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 smtClean="0">
                <a:solidFill>
                  <a:srgbClr val="DCB66B"/>
                </a:solidFill>
                <a:latin typeface="Microsoft YaHei" pitchFamily="34" charset="-122"/>
                <a:ea typeface="Microsoft YaHei" pitchFamily="34" charset="-122"/>
              </a:rPr>
              <a:t>商业模式</a:t>
            </a:r>
            <a:endParaRPr lang="en-US" altLang="zh-CN" sz="5400" b="1" dirty="0">
              <a:solidFill>
                <a:srgbClr val="DCB66B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53" name="椭圆 52"/>
          <p:cNvSpPr>
            <a:spLocks noChangeAspect="1"/>
          </p:cNvSpPr>
          <p:nvPr/>
        </p:nvSpPr>
        <p:spPr>
          <a:xfrm>
            <a:off x="1288604" y="2811960"/>
            <a:ext cx="2222550" cy="2222550"/>
          </a:xfrm>
          <a:prstGeom prst="ellipse">
            <a:avLst/>
          </a:prstGeom>
          <a:solidFill>
            <a:srgbClr val="DCB66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>
            <a:spLocks noChangeAspect="1"/>
          </p:cNvSpPr>
          <p:nvPr/>
        </p:nvSpPr>
        <p:spPr>
          <a:xfrm>
            <a:off x="3757477" y="2808790"/>
            <a:ext cx="2222550" cy="2222550"/>
          </a:xfrm>
          <a:prstGeom prst="ellipse">
            <a:avLst/>
          </a:prstGeom>
          <a:solidFill>
            <a:srgbClr val="DCB66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椭圆 54"/>
          <p:cNvSpPr>
            <a:spLocks noChangeAspect="1"/>
          </p:cNvSpPr>
          <p:nvPr/>
        </p:nvSpPr>
        <p:spPr>
          <a:xfrm>
            <a:off x="6198170" y="2810736"/>
            <a:ext cx="2222550" cy="2222550"/>
          </a:xfrm>
          <a:prstGeom prst="ellipse">
            <a:avLst/>
          </a:prstGeom>
          <a:solidFill>
            <a:srgbClr val="DCB66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椭圆 55"/>
          <p:cNvSpPr>
            <a:spLocks noChangeAspect="1"/>
          </p:cNvSpPr>
          <p:nvPr/>
        </p:nvSpPr>
        <p:spPr>
          <a:xfrm>
            <a:off x="8674055" y="2812179"/>
            <a:ext cx="2222550" cy="2222550"/>
          </a:xfrm>
          <a:prstGeom prst="ellipse">
            <a:avLst/>
          </a:prstGeom>
          <a:solidFill>
            <a:srgbClr val="DCB66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任意多边形 56"/>
          <p:cNvSpPr>
            <a:spLocks noChangeAspect="1"/>
          </p:cNvSpPr>
          <p:nvPr/>
        </p:nvSpPr>
        <p:spPr>
          <a:xfrm>
            <a:off x="8590244" y="2726235"/>
            <a:ext cx="2394000" cy="2394000"/>
          </a:xfrm>
          <a:custGeom>
            <a:avLst/>
            <a:gdLst>
              <a:gd name="connsiteX0" fmla="*/ 1197000 w 2394000"/>
              <a:gd name="connsiteY0" fmla="*/ 85725 h 2394000"/>
              <a:gd name="connsiteX1" fmla="*/ 85725 w 2394000"/>
              <a:gd name="connsiteY1" fmla="*/ 1197000 h 2394000"/>
              <a:gd name="connsiteX2" fmla="*/ 1197000 w 2394000"/>
              <a:gd name="connsiteY2" fmla="*/ 2308275 h 2394000"/>
              <a:gd name="connsiteX3" fmla="*/ 2308275 w 2394000"/>
              <a:gd name="connsiteY3" fmla="*/ 1197000 h 2394000"/>
              <a:gd name="connsiteX4" fmla="*/ 1197000 w 2394000"/>
              <a:gd name="connsiteY4" fmla="*/ 85725 h 2394000"/>
              <a:gd name="connsiteX5" fmla="*/ 1197000 w 2394000"/>
              <a:gd name="connsiteY5" fmla="*/ 0 h 2394000"/>
              <a:gd name="connsiteX6" fmla="*/ 2394000 w 2394000"/>
              <a:gd name="connsiteY6" fmla="*/ 1197000 h 2394000"/>
              <a:gd name="connsiteX7" fmla="*/ 1197000 w 2394000"/>
              <a:gd name="connsiteY7" fmla="*/ 2394000 h 2394000"/>
              <a:gd name="connsiteX8" fmla="*/ 0 w 2394000"/>
              <a:gd name="connsiteY8" fmla="*/ 1197000 h 2394000"/>
              <a:gd name="connsiteX9" fmla="*/ 1197000 w 2394000"/>
              <a:gd name="connsiteY9" fmla="*/ 0 h 239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94000" h="2394000">
                <a:moveTo>
                  <a:pt x="1197000" y="85725"/>
                </a:moveTo>
                <a:cubicBezTo>
                  <a:pt x="583260" y="85725"/>
                  <a:pt x="85725" y="583260"/>
                  <a:pt x="85725" y="1197000"/>
                </a:cubicBezTo>
                <a:cubicBezTo>
                  <a:pt x="85725" y="1810740"/>
                  <a:pt x="583260" y="2308275"/>
                  <a:pt x="1197000" y="2308275"/>
                </a:cubicBezTo>
                <a:cubicBezTo>
                  <a:pt x="1810740" y="2308275"/>
                  <a:pt x="2308275" y="1810740"/>
                  <a:pt x="2308275" y="1197000"/>
                </a:cubicBezTo>
                <a:cubicBezTo>
                  <a:pt x="2308275" y="583260"/>
                  <a:pt x="1810740" y="85725"/>
                  <a:pt x="1197000" y="85725"/>
                </a:cubicBezTo>
                <a:close/>
                <a:moveTo>
                  <a:pt x="1197000" y="0"/>
                </a:moveTo>
                <a:cubicBezTo>
                  <a:pt x="1858085" y="0"/>
                  <a:pt x="2394000" y="535915"/>
                  <a:pt x="2394000" y="1197000"/>
                </a:cubicBezTo>
                <a:cubicBezTo>
                  <a:pt x="2394000" y="1858085"/>
                  <a:pt x="1858085" y="2394000"/>
                  <a:pt x="1197000" y="2394000"/>
                </a:cubicBezTo>
                <a:cubicBezTo>
                  <a:pt x="535915" y="2394000"/>
                  <a:pt x="0" y="1858085"/>
                  <a:pt x="0" y="1197000"/>
                </a:cubicBezTo>
                <a:cubicBezTo>
                  <a:pt x="0" y="535915"/>
                  <a:pt x="535915" y="0"/>
                  <a:pt x="1197000" y="0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8" name="任意多边形 57"/>
          <p:cNvSpPr/>
          <p:nvPr/>
        </p:nvSpPr>
        <p:spPr>
          <a:xfrm rot="2619388">
            <a:off x="6111952" y="2725743"/>
            <a:ext cx="2394986" cy="2394986"/>
          </a:xfrm>
          <a:custGeom>
            <a:avLst/>
            <a:gdLst>
              <a:gd name="connsiteX0" fmla="*/ 430343 w 2394986"/>
              <a:gd name="connsiteY0" fmla="*/ 393494 h 2394986"/>
              <a:gd name="connsiteX1" fmla="*/ 393494 w 2394986"/>
              <a:gd name="connsiteY1" fmla="*/ 1964642 h 2394986"/>
              <a:gd name="connsiteX2" fmla="*/ 1964642 w 2394986"/>
              <a:gd name="connsiteY2" fmla="*/ 2001491 h 2394986"/>
              <a:gd name="connsiteX3" fmla="*/ 2001491 w 2394986"/>
              <a:gd name="connsiteY3" fmla="*/ 430343 h 2394986"/>
              <a:gd name="connsiteX4" fmla="*/ 430343 w 2394986"/>
              <a:gd name="connsiteY4" fmla="*/ 393494 h 2394986"/>
              <a:gd name="connsiteX5" fmla="*/ 350738 w 2394986"/>
              <a:gd name="connsiteY5" fmla="*/ 350738 h 2394986"/>
              <a:gd name="connsiteX6" fmla="*/ 1197493 w 2394986"/>
              <a:gd name="connsiteY6" fmla="*/ 0 h 2394986"/>
              <a:gd name="connsiteX7" fmla="*/ 2394986 w 2394986"/>
              <a:gd name="connsiteY7" fmla="*/ 0 h 2394986"/>
              <a:gd name="connsiteX8" fmla="*/ 2394986 w 2394986"/>
              <a:gd name="connsiteY8" fmla="*/ 1197493 h 2394986"/>
              <a:gd name="connsiteX9" fmla="*/ 1197493 w 2394986"/>
              <a:gd name="connsiteY9" fmla="*/ 2394986 h 2394986"/>
              <a:gd name="connsiteX10" fmla="*/ 0 w 2394986"/>
              <a:gd name="connsiteY10" fmla="*/ 1197493 h 2394986"/>
              <a:gd name="connsiteX11" fmla="*/ 350738 w 2394986"/>
              <a:gd name="connsiteY11" fmla="*/ 350738 h 2394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94986" h="2394986">
                <a:moveTo>
                  <a:pt x="430343" y="393494"/>
                </a:moveTo>
                <a:cubicBezTo>
                  <a:pt x="-13693" y="817179"/>
                  <a:pt x="-30191" y="1520606"/>
                  <a:pt x="393494" y="1964642"/>
                </a:cubicBezTo>
                <a:cubicBezTo>
                  <a:pt x="817179" y="2408678"/>
                  <a:pt x="1520606" y="2425176"/>
                  <a:pt x="1964642" y="2001491"/>
                </a:cubicBezTo>
                <a:cubicBezTo>
                  <a:pt x="2408678" y="1577806"/>
                  <a:pt x="2425176" y="874379"/>
                  <a:pt x="2001491" y="430343"/>
                </a:cubicBezTo>
                <a:cubicBezTo>
                  <a:pt x="1577806" y="-13693"/>
                  <a:pt x="874379" y="-30191"/>
                  <a:pt x="430343" y="393494"/>
                </a:cubicBezTo>
                <a:close/>
                <a:moveTo>
                  <a:pt x="350738" y="350738"/>
                </a:moveTo>
                <a:cubicBezTo>
                  <a:pt x="567441" y="134034"/>
                  <a:pt x="866815" y="0"/>
                  <a:pt x="1197493" y="0"/>
                </a:cubicBezTo>
                <a:lnTo>
                  <a:pt x="2394986" y="0"/>
                </a:lnTo>
                <a:lnTo>
                  <a:pt x="2394986" y="1197493"/>
                </a:lnTo>
                <a:cubicBezTo>
                  <a:pt x="2394986" y="1858850"/>
                  <a:pt x="1858850" y="2394986"/>
                  <a:pt x="1197493" y="2394986"/>
                </a:cubicBezTo>
                <a:cubicBezTo>
                  <a:pt x="536136" y="2394986"/>
                  <a:pt x="0" y="1858850"/>
                  <a:pt x="0" y="1197493"/>
                </a:cubicBezTo>
                <a:cubicBezTo>
                  <a:pt x="0" y="866814"/>
                  <a:pt x="134034" y="567441"/>
                  <a:pt x="350738" y="350738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任意多边形 58"/>
          <p:cNvSpPr/>
          <p:nvPr/>
        </p:nvSpPr>
        <p:spPr>
          <a:xfrm rot="2619388">
            <a:off x="3673497" y="2725743"/>
            <a:ext cx="2394986" cy="2394986"/>
          </a:xfrm>
          <a:custGeom>
            <a:avLst/>
            <a:gdLst>
              <a:gd name="connsiteX0" fmla="*/ 430343 w 2394986"/>
              <a:gd name="connsiteY0" fmla="*/ 393494 h 2394986"/>
              <a:gd name="connsiteX1" fmla="*/ 393494 w 2394986"/>
              <a:gd name="connsiteY1" fmla="*/ 1964642 h 2394986"/>
              <a:gd name="connsiteX2" fmla="*/ 1964642 w 2394986"/>
              <a:gd name="connsiteY2" fmla="*/ 2001491 h 2394986"/>
              <a:gd name="connsiteX3" fmla="*/ 2001491 w 2394986"/>
              <a:gd name="connsiteY3" fmla="*/ 430343 h 2394986"/>
              <a:gd name="connsiteX4" fmla="*/ 430343 w 2394986"/>
              <a:gd name="connsiteY4" fmla="*/ 393494 h 2394986"/>
              <a:gd name="connsiteX5" fmla="*/ 350738 w 2394986"/>
              <a:gd name="connsiteY5" fmla="*/ 350738 h 2394986"/>
              <a:gd name="connsiteX6" fmla="*/ 1197493 w 2394986"/>
              <a:gd name="connsiteY6" fmla="*/ 0 h 2394986"/>
              <a:gd name="connsiteX7" fmla="*/ 2394986 w 2394986"/>
              <a:gd name="connsiteY7" fmla="*/ 0 h 2394986"/>
              <a:gd name="connsiteX8" fmla="*/ 2394986 w 2394986"/>
              <a:gd name="connsiteY8" fmla="*/ 1197493 h 2394986"/>
              <a:gd name="connsiteX9" fmla="*/ 1197493 w 2394986"/>
              <a:gd name="connsiteY9" fmla="*/ 2394986 h 2394986"/>
              <a:gd name="connsiteX10" fmla="*/ 0 w 2394986"/>
              <a:gd name="connsiteY10" fmla="*/ 1197493 h 2394986"/>
              <a:gd name="connsiteX11" fmla="*/ 350738 w 2394986"/>
              <a:gd name="connsiteY11" fmla="*/ 350738 h 2394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94986" h="2394986">
                <a:moveTo>
                  <a:pt x="430343" y="393494"/>
                </a:moveTo>
                <a:cubicBezTo>
                  <a:pt x="-13693" y="817179"/>
                  <a:pt x="-30191" y="1520606"/>
                  <a:pt x="393494" y="1964642"/>
                </a:cubicBezTo>
                <a:cubicBezTo>
                  <a:pt x="817179" y="2408678"/>
                  <a:pt x="1520606" y="2425176"/>
                  <a:pt x="1964642" y="2001491"/>
                </a:cubicBezTo>
                <a:cubicBezTo>
                  <a:pt x="2408678" y="1577806"/>
                  <a:pt x="2425176" y="874379"/>
                  <a:pt x="2001491" y="430343"/>
                </a:cubicBezTo>
                <a:cubicBezTo>
                  <a:pt x="1577806" y="-13693"/>
                  <a:pt x="874379" y="-30191"/>
                  <a:pt x="430343" y="393494"/>
                </a:cubicBezTo>
                <a:close/>
                <a:moveTo>
                  <a:pt x="350738" y="350738"/>
                </a:moveTo>
                <a:cubicBezTo>
                  <a:pt x="567441" y="134034"/>
                  <a:pt x="866814" y="0"/>
                  <a:pt x="1197493" y="0"/>
                </a:cubicBezTo>
                <a:lnTo>
                  <a:pt x="2394986" y="0"/>
                </a:lnTo>
                <a:lnTo>
                  <a:pt x="2394986" y="1197493"/>
                </a:lnTo>
                <a:cubicBezTo>
                  <a:pt x="2394986" y="1858850"/>
                  <a:pt x="1858850" y="2394986"/>
                  <a:pt x="1197493" y="2394986"/>
                </a:cubicBezTo>
                <a:cubicBezTo>
                  <a:pt x="536136" y="2394986"/>
                  <a:pt x="0" y="1858850"/>
                  <a:pt x="0" y="1197493"/>
                </a:cubicBezTo>
                <a:cubicBezTo>
                  <a:pt x="0" y="866815"/>
                  <a:pt x="134034" y="567441"/>
                  <a:pt x="350738" y="350738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任意多边形 59"/>
          <p:cNvSpPr/>
          <p:nvPr/>
        </p:nvSpPr>
        <p:spPr>
          <a:xfrm rot="2619388">
            <a:off x="1202386" y="2725742"/>
            <a:ext cx="2394986" cy="2394986"/>
          </a:xfrm>
          <a:custGeom>
            <a:avLst/>
            <a:gdLst>
              <a:gd name="connsiteX0" fmla="*/ 430343 w 2394986"/>
              <a:gd name="connsiteY0" fmla="*/ 393495 h 2394986"/>
              <a:gd name="connsiteX1" fmla="*/ 393495 w 2394986"/>
              <a:gd name="connsiteY1" fmla="*/ 1964643 h 2394986"/>
              <a:gd name="connsiteX2" fmla="*/ 1964643 w 2394986"/>
              <a:gd name="connsiteY2" fmla="*/ 2001491 h 2394986"/>
              <a:gd name="connsiteX3" fmla="*/ 2001491 w 2394986"/>
              <a:gd name="connsiteY3" fmla="*/ 430343 h 2394986"/>
              <a:gd name="connsiteX4" fmla="*/ 430343 w 2394986"/>
              <a:gd name="connsiteY4" fmla="*/ 393495 h 2394986"/>
              <a:gd name="connsiteX5" fmla="*/ 350738 w 2394986"/>
              <a:gd name="connsiteY5" fmla="*/ 350738 h 2394986"/>
              <a:gd name="connsiteX6" fmla="*/ 1197493 w 2394986"/>
              <a:gd name="connsiteY6" fmla="*/ 0 h 2394986"/>
              <a:gd name="connsiteX7" fmla="*/ 2394986 w 2394986"/>
              <a:gd name="connsiteY7" fmla="*/ 0 h 2394986"/>
              <a:gd name="connsiteX8" fmla="*/ 2394986 w 2394986"/>
              <a:gd name="connsiteY8" fmla="*/ 1197493 h 2394986"/>
              <a:gd name="connsiteX9" fmla="*/ 1197493 w 2394986"/>
              <a:gd name="connsiteY9" fmla="*/ 2394986 h 2394986"/>
              <a:gd name="connsiteX10" fmla="*/ 0 w 2394986"/>
              <a:gd name="connsiteY10" fmla="*/ 1197493 h 2394986"/>
              <a:gd name="connsiteX11" fmla="*/ 350738 w 2394986"/>
              <a:gd name="connsiteY11" fmla="*/ 350738 h 2394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94986" h="2394986">
                <a:moveTo>
                  <a:pt x="430343" y="393495"/>
                </a:moveTo>
                <a:cubicBezTo>
                  <a:pt x="-13693" y="817180"/>
                  <a:pt x="-30190" y="1520607"/>
                  <a:pt x="393495" y="1964643"/>
                </a:cubicBezTo>
                <a:cubicBezTo>
                  <a:pt x="817180" y="2408679"/>
                  <a:pt x="1520607" y="2425176"/>
                  <a:pt x="1964643" y="2001491"/>
                </a:cubicBezTo>
                <a:cubicBezTo>
                  <a:pt x="2408679" y="1577807"/>
                  <a:pt x="2425176" y="874379"/>
                  <a:pt x="2001491" y="430343"/>
                </a:cubicBezTo>
                <a:cubicBezTo>
                  <a:pt x="1577807" y="-13693"/>
                  <a:pt x="874379" y="-30190"/>
                  <a:pt x="430343" y="393495"/>
                </a:cubicBezTo>
                <a:close/>
                <a:moveTo>
                  <a:pt x="350738" y="350738"/>
                </a:moveTo>
                <a:cubicBezTo>
                  <a:pt x="567441" y="134034"/>
                  <a:pt x="866815" y="0"/>
                  <a:pt x="1197493" y="0"/>
                </a:cubicBezTo>
                <a:lnTo>
                  <a:pt x="2394986" y="0"/>
                </a:lnTo>
                <a:lnTo>
                  <a:pt x="2394986" y="1197493"/>
                </a:lnTo>
                <a:cubicBezTo>
                  <a:pt x="2394986" y="1858850"/>
                  <a:pt x="1858850" y="2394986"/>
                  <a:pt x="1197493" y="2394986"/>
                </a:cubicBezTo>
                <a:cubicBezTo>
                  <a:pt x="536136" y="2394986"/>
                  <a:pt x="0" y="1858850"/>
                  <a:pt x="0" y="1197493"/>
                </a:cubicBezTo>
                <a:cubicBezTo>
                  <a:pt x="0" y="866815"/>
                  <a:pt x="134034" y="567441"/>
                  <a:pt x="350738" y="350738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文本框 13"/>
          <p:cNvSpPr txBox="1">
            <a:spLocks noChangeArrowheads="1"/>
          </p:cNvSpPr>
          <p:nvPr/>
        </p:nvSpPr>
        <p:spPr bwMode="auto">
          <a:xfrm>
            <a:off x="1288604" y="5495577"/>
            <a:ext cx="205537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200" dirty="0" smtClean="0">
                <a:solidFill>
                  <a:srgbClr val="2E2E2E"/>
                </a:solidFill>
                <a:latin typeface="方正姚体" pitchFamily="2" charset="-122"/>
                <a:ea typeface="方正姚体" pitchFamily="2" charset="-122"/>
              </a:rPr>
              <a:t>Click </a:t>
            </a:r>
            <a:r>
              <a:rPr lang="en-US" altLang="zh-CN" sz="1200" dirty="0">
                <a:solidFill>
                  <a:srgbClr val="2E2E2E"/>
                </a:solidFill>
                <a:latin typeface="方正姚体" pitchFamily="2" charset="-122"/>
                <a:ea typeface="方正姚体" pitchFamily="2" charset="-122"/>
              </a:rPr>
              <a:t>here to add  you to the</a:t>
            </a:r>
          </a:p>
          <a:p>
            <a:r>
              <a:rPr lang="en-US" altLang="zh-CN" sz="1200" dirty="0">
                <a:solidFill>
                  <a:srgbClr val="2E2E2E"/>
                </a:solidFill>
                <a:latin typeface="方正姚体" pitchFamily="2" charset="-122"/>
                <a:ea typeface="方正姚体" pitchFamily="2" charset="-122"/>
              </a:rPr>
              <a:t>center of the  narrative thought</a:t>
            </a:r>
          </a:p>
          <a:p>
            <a:r>
              <a:rPr lang="en-US" altLang="zh-CN" sz="1200" dirty="0">
                <a:solidFill>
                  <a:srgbClr val="2E2E2E"/>
                </a:solidFill>
                <a:latin typeface="方正姚体" pitchFamily="2" charset="-122"/>
                <a:ea typeface="方正姚体" pitchFamily="2" charset="-122"/>
              </a:rPr>
              <a:t>Click here to add  you to the</a:t>
            </a:r>
          </a:p>
          <a:p>
            <a:r>
              <a:rPr lang="en-US" altLang="zh-CN" sz="1200" dirty="0">
                <a:solidFill>
                  <a:srgbClr val="2E2E2E"/>
                </a:solidFill>
                <a:latin typeface="方正姚体" pitchFamily="2" charset="-122"/>
                <a:ea typeface="方正姚体" pitchFamily="2" charset="-122"/>
              </a:rPr>
              <a:t>center of the  narrative thought</a:t>
            </a:r>
            <a:endParaRPr lang="zh-CN" altLang="zh-CN" sz="1200" dirty="0">
              <a:solidFill>
                <a:srgbClr val="2E2E2E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62" name="文本框 13"/>
          <p:cNvSpPr txBox="1">
            <a:spLocks noChangeArrowheads="1"/>
          </p:cNvSpPr>
          <p:nvPr/>
        </p:nvSpPr>
        <p:spPr bwMode="auto">
          <a:xfrm>
            <a:off x="1588821" y="4177489"/>
            <a:ext cx="15472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rgbClr val="2E2E2E"/>
                </a:solidFill>
                <a:latin typeface="方正姚体" pitchFamily="2" charset="-122"/>
                <a:ea typeface="方正姚体" pitchFamily="2" charset="-122"/>
              </a:rPr>
              <a:t>TITLE   HERE</a:t>
            </a:r>
            <a:endParaRPr lang="en-US" altLang="zh-CN" sz="1600" b="1" dirty="0">
              <a:solidFill>
                <a:srgbClr val="2E2E2E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63" name="文本框 13"/>
          <p:cNvSpPr txBox="1">
            <a:spLocks noChangeArrowheads="1"/>
          </p:cNvSpPr>
          <p:nvPr/>
        </p:nvSpPr>
        <p:spPr bwMode="auto">
          <a:xfrm>
            <a:off x="4095143" y="4177489"/>
            <a:ext cx="15472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rgbClr val="2E2E2E"/>
                </a:solidFill>
                <a:latin typeface="方正姚体" pitchFamily="2" charset="-122"/>
                <a:ea typeface="方正姚体" pitchFamily="2" charset="-122"/>
              </a:rPr>
              <a:t>TITLE   HERE</a:t>
            </a:r>
            <a:endParaRPr lang="en-US" altLang="zh-CN" sz="1600" b="1" dirty="0">
              <a:solidFill>
                <a:srgbClr val="2E2E2E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64" name="文本框 13"/>
          <p:cNvSpPr txBox="1">
            <a:spLocks noChangeArrowheads="1"/>
          </p:cNvSpPr>
          <p:nvPr/>
        </p:nvSpPr>
        <p:spPr bwMode="auto">
          <a:xfrm>
            <a:off x="6538074" y="4177489"/>
            <a:ext cx="15472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rgbClr val="2E2E2E"/>
                </a:solidFill>
                <a:latin typeface="方正姚体" pitchFamily="2" charset="-122"/>
                <a:ea typeface="方正姚体" pitchFamily="2" charset="-122"/>
              </a:rPr>
              <a:t>TITLE   HERE</a:t>
            </a:r>
            <a:endParaRPr lang="en-US" altLang="zh-CN" sz="1600" b="1" dirty="0">
              <a:solidFill>
                <a:srgbClr val="2E2E2E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65" name="文本框 13"/>
          <p:cNvSpPr txBox="1">
            <a:spLocks noChangeArrowheads="1"/>
          </p:cNvSpPr>
          <p:nvPr/>
        </p:nvSpPr>
        <p:spPr bwMode="auto">
          <a:xfrm>
            <a:off x="9035147" y="4177489"/>
            <a:ext cx="15472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rgbClr val="2E2E2E"/>
                </a:solidFill>
                <a:latin typeface="方正姚体" pitchFamily="2" charset="-122"/>
                <a:ea typeface="方正姚体" pitchFamily="2" charset="-122"/>
              </a:rPr>
              <a:t>TITLE   HERE</a:t>
            </a:r>
            <a:endParaRPr lang="en-US" altLang="zh-CN" sz="1600" b="1" dirty="0">
              <a:solidFill>
                <a:srgbClr val="2E2E2E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66" name="文本框 13"/>
          <p:cNvSpPr txBox="1">
            <a:spLocks noChangeArrowheads="1"/>
          </p:cNvSpPr>
          <p:nvPr/>
        </p:nvSpPr>
        <p:spPr bwMode="auto">
          <a:xfrm>
            <a:off x="3800862" y="5493253"/>
            <a:ext cx="205537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200" dirty="0" smtClean="0">
                <a:solidFill>
                  <a:srgbClr val="2E2E2E"/>
                </a:solidFill>
                <a:latin typeface="方正姚体" pitchFamily="2" charset="-122"/>
                <a:ea typeface="方正姚体" pitchFamily="2" charset="-122"/>
              </a:rPr>
              <a:t>Click </a:t>
            </a:r>
            <a:r>
              <a:rPr lang="en-US" altLang="zh-CN" sz="1200" dirty="0">
                <a:solidFill>
                  <a:srgbClr val="2E2E2E"/>
                </a:solidFill>
                <a:latin typeface="方正姚体" pitchFamily="2" charset="-122"/>
                <a:ea typeface="方正姚体" pitchFamily="2" charset="-122"/>
              </a:rPr>
              <a:t>here to add  you to the</a:t>
            </a:r>
          </a:p>
          <a:p>
            <a:r>
              <a:rPr lang="en-US" altLang="zh-CN" sz="1200" dirty="0">
                <a:solidFill>
                  <a:srgbClr val="2E2E2E"/>
                </a:solidFill>
                <a:latin typeface="方正姚体" pitchFamily="2" charset="-122"/>
                <a:ea typeface="方正姚体" pitchFamily="2" charset="-122"/>
              </a:rPr>
              <a:t>center of the  narrative thought</a:t>
            </a:r>
          </a:p>
          <a:p>
            <a:r>
              <a:rPr lang="en-US" altLang="zh-CN" sz="1200" dirty="0">
                <a:solidFill>
                  <a:srgbClr val="2E2E2E"/>
                </a:solidFill>
                <a:latin typeface="方正姚体" pitchFamily="2" charset="-122"/>
                <a:ea typeface="方正姚体" pitchFamily="2" charset="-122"/>
              </a:rPr>
              <a:t>Click here to add  you to the</a:t>
            </a:r>
          </a:p>
          <a:p>
            <a:r>
              <a:rPr lang="en-US" altLang="zh-CN" sz="1200" dirty="0">
                <a:solidFill>
                  <a:srgbClr val="2E2E2E"/>
                </a:solidFill>
                <a:latin typeface="方正姚体" pitchFamily="2" charset="-122"/>
                <a:ea typeface="方正姚体" pitchFamily="2" charset="-122"/>
              </a:rPr>
              <a:t>center of the  narrative thought</a:t>
            </a:r>
            <a:endParaRPr lang="zh-CN" altLang="zh-CN" sz="1200" dirty="0">
              <a:solidFill>
                <a:srgbClr val="2E2E2E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67" name="文本框 13"/>
          <p:cNvSpPr txBox="1">
            <a:spLocks noChangeArrowheads="1"/>
          </p:cNvSpPr>
          <p:nvPr/>
        </p:nvSpPr>
        <p:spPr bwMode="auto">
          <a:xfrm>
            <a:off x="6281759" y="5492282"/>
            <a:ext cx="205537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200" dirty="0" smtClean="0">
                <a:solidFill>
                  <a:srgbClr val="2E2E2E"/>
                </a:solidFill>
                <a:latin typeface="方正姚体" pitchFamily="2" charset="-122"/>
                <a:ea typeface="方正姚体" pitchFamily="2" charset="-122"/>
              </a:rPr>
              <a:t>Click </a:t>
            </a:r>
            <a:r>
              <a:rPr lang="en-US" altLang="zh-CN" sz="1200" dirty="0">
                <a:solidFill>
                  <a:srgbClr val="2E2E2E"/>
                </a:solidFill>
                <a:latin typeface="方正姚体" pitchFamily="2" charset="-122"/>
                <a:ea typeface="方正姚体" pitchFamily="2" charset="-122"/>
              </a:rPr>
              <a:t>here to add  you to the</a:t>
            </a:r>
          </a:p>
          <a:p>
            <a:r>
              <a:rPr lang="en-US" altLang="zh-CN" sz="1200" dirty="0">
                <a:solidFill>
                  <a:srgbClr val="2E2E2E"/>
                </a:solidFill>
                <a:latin typeface="方正姚体" pitchFamily="2" charset="-122"/>
                <a:ea typeface="方正姚体" pitchFamily="2" charset="-122"/>
              </a:rPr>
              <a:t>center of the  narrative thought</a:t>
            </a:r>
          </a:p>
          <a:p>
            <a:r>
              <a:rPr lang="en-US" altLang="zh-CN" sz="1200" dirty="0">
                <a:solidFill>
                  <a:srgbClr val="2E2E2E"/>
                </a:solidFill>
                <a:latin typeface="方正姚体" pitchFamily="2" charset="-122"/>
                <a:ea typeface="方正姚体" pitchFamily="2" charset="-122"/>
              </a:rPr>
              <a:t>Click here to add  you to the</a:t>
            </a:r>
          </a:p>
          <a:p>
            <a:r>
              <a:rPr lang="en-US" altLang="zh-CN" sz="1200" dirty="0">
                <a:solidFill>
                  <a:srgbClr val="2E2E2E"/>
                </a:solidFill>
                <a:latin typeface="方正姚体" pitchFamily="2" charset="-122"/>
                <a:ea typeface="方正姚体" pitchFamily="2" charset="-122"/>
              </a:rPr>
              <a:t>center of the  narrative thought</a:t>
            </a:r>
            <a:endParaRPr lang="zh-CN" altLang="zh-CN" sz="1200" dirty="0">
              <a:solidFill>
                <a:srgbClr val="2E2E2E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68" name="文本框 13"/>
          <p:cNvSpPr txBox="1">
            <a:spLocks noChangeArrowheads="1"/>
          </p:cNvSpPr>
          <p:nvPr/>
        </p:nvSpPr>
        <p:spPr bwMode="auto">
          <a:xfrm>
            <a:off x="8841234" y="5492281"/>
            <a:ext cx="205537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200" dirty="0" smtClean="0">
                <a:solidFill>
                  <a:srgbClr val="2E2E2E"/>
                </a:solidFill>
                <a:latin typeface="方正姚体" pitchFamily="2" charset="-122"/>
                <a:ea typeface="方正姚体" pitchFamily="2" charset="-122"/>
              </a:rPr>
              <a:t>Click </a:t>
            </a:r>
            <a:r>
              <a:rPr lang="en-US" altLang="zh-CN" sz="1200" dirty="0">
                <a:solidFill>
                  <a:srgbClr val="2E2E2E"/>
                </a:solidFill>
                <a:latin typeface="方正姚体" pitchFamily="2" charset="-122"/>
                <a:ea typeface="方正姚体" pitchFamily="2" charset="-122"/>
              </a:rPr>
              <a:t>here to add  you to the</a:t>
            </a:r>
          </a:p>
          <a:p>
            <a:r>
              <a:rPr lang="en-US" altLang="zh-CN" sz="1200" dirty="0">
                <a:solidFill>
                  <a:srgbClr val="2E2E2E"/>
                </a:solidFill>
                <a:latin typeface="方正姚体" pitchFamily="2" charset="-122"/>
                <a:ea typeface="方正姚体" pitchFamily="2" charset="-122"/>
              </a:rPr>
              <a:t>center of the  narrative thought</a:t>
            </a:r>
          </a:p>
          <a:p>
            <a:r>
              <a:rPr lang="en-US" altLang="zh-CN" sz="1200" dirty="0">
                <a:solidFill>
                  <a:srgbClr val="2E2E2E"/>
                </a:solidFill>
                <a:latin typeface="方正姚体" pitchFamily="2" charset="-122"/>
                <a:ea typeface="方正姚体" pitchFamily="2" charset="-122"/>
              </a:rPr>
              <a:t>Click here to add  you to the</a:t>
            </a:r>
          </a:p>
          <a:p>
            <a:r>
              <a:rPr lang="en-US" altLang="zh-CN" sz="1200" dirty="0">
                <a:solidFill>
                  <a:srgbClr val="2E2E2E"/>
                </a:solidFill>
                <a:latin typeface="方正姚体" pitchFamily="2" charset="-122"/>
                <a:ea typeface="方正姚体" pitchFamily="2" charset="-122"/>
              </a:rPr>
              <a:t>center of the  narrative thought</a:t>
            </a:r>
            <a:endParaRPr lang="zh-CN" altLang="zh-CN" sz="1200" dirty="0">
              <a:solidFill>
                <a:srgbClr val="2E2E2E"/>
              </a:solidFill>
              <a:latin typeface="方正姚体" pitchFamily="2" charset="-122"/>
              <a:ea typeface="方正姚体" pitchFamily="2" charset="-122"/>
            </a:endParaRPr>
          </a:p>
        </p:txBody>
      </p:sp>
      <p:grpSp>
        <p:nvGrpSpPr>
          <p:cNvPr id="69" name="组合 68"/>
          <p:cNvGrpSpPr>
            <a:grpSpLocks noChangeAspect="1"/>
          </p:cNvGrpSpPr>
          <p:nvPr/>
        </p:nvGrpSpPr>
        <p:grpSpPr>
          <a:xfrm>
            <a:off x="4620016" y="3406352"/>
            <a:ext cx="539455" cy="409882"/>
            <a:chOff x="4268086" y="4221191"/>
            <a:chExt cx="509646" cy="387231"/>
          </a:xfrm>
          <a:solidFill>
            <a:srgbClr val="2E2E2E"/>
          </a:solidFill>
          <a:effectLst/>
        </p:grpSpPr>
        <p:sp>
          <p:nvSpPr>
            <p:cNvPr id="70" name="Freeform 20"/>
            <p:cNvSpPr>
              <a:spLocks noEditPoints="1"/>
            </p:cNvSpPr>
            <p:nvPr/>
          </p:nvSpPr>
          <p:spPr bwMode="auto">
            <a:xfrm>
              <a:off x="4268086" y="4273030"/>
              <a:ext cx="337890" cy="335392"/>
            </a:xfrm>
            <a:custGeom>
              <a:avLst/>
              <a:gdLst>
                <a:gd name="T0" fmla="*/ 229 w 229"/>
                <a:gd name="T1" fmla="*/ 128 h 227"/>
                <a:gd name="T2" fmla="*/ 229 w 229"/>
                <a:gd name="T3" fmla="*/ 98 h 227"/>
                <a:gd name="T4" fmla="*/ 206 w 229"/>
                <a:gd name="T5" fmla="*/ 93 h 227"/>
                <a:gd name="T6" fmla="*/ 200 w 229"/>
                <a:gd name="T7" fmla="*/ 76 h 227"/>
                <a:gd name="T8" fmla="*/ 216 w 229"/>
                <a:gd name="T9" fmla="*/ 58 h 227"/>
                <a:gd name="T10" fmla="*/ 198 w 229"/>
                <a:gd name="T11" fmla="*/ 34 h 227"/>
                <a:gd name="T12" fmla="*/ 176 w 229"/>
                <a:gd name="T13" fmla="*/ 44 h 227"/>
                <a:gd name="T14" fmla="*/ 161 w 229"/>
                <a:gd name="T15" fmla="*/ 33 h 227"/>
                <a:gd name="T16" fmla="*/ 164 w 229"/>
                <a:gd name="T17" fmla="*/ 9 h 227"/>
                <a:gd name="T18" fmla="*/ 135 w 229"/>
                <a:gd name="T19" fmla="*/ 0 h 227"/>
                <a:gd name="T20" fmla="*/ 123 w 229"/>
                <a:gd name="T21" fmla="*/ 20 h 227"/>
                <a:gd name="T22" fmla="*/ 114 w 229"/>
                <a:gd name="T23" fmla="*/ 20 h 227"/>
                <a:gd name="T24" fmla="*/ 105 w 229"/>
                <a:gd name="T25" fmla="*/ 20 h 227"/>
                <a:gd name="T26" fmla="*/ 93 w 229"/>
                <a:gd name="T27" fmla="*/ 0 h 227"/>
                <a:gd name="T28" fmla="*/ 65 w 229"/>
                <a:gd name="T29" fmla="*/ 9 h 227"/>
                <a:gd name="T30" fmla="*/ 67 w 229"/>
                <a:gd name="T31" fmla="*/ 33 h 227"/>
                <a:gd name="T32" fmla="*/ 52 w 229"/>
                <a:gd name="T33" fmla="*/ 44 h 227"/>
                <a:gd name="T34" fmla="*/ 30 w 229"/>
                <a:gd name="T35" fmla="*/ 34 h 227"/>
                <a:gd name="T36" fmla="*/ 13 w 229"/>
                <a:gd name="T37" fmla="*/ 58 h 227"/>
                <a:gd name="T38" fmla="*/ 29 w 229"/>
                <a:gd name="T39" fmla="*/ 76 h 227"/>
                <a:gd name="T40" fmla="*/ 23 w 229"/>
                <a:gd name="T41" fmla="*/ 94 h 227"/>
                <a:gd name="T42" fmla="*/ 0 w 229"/>
                <a:gd name="T43" fmla="*/ 98 h 227"/>
                <a:gd name="T44" fmla="*/ 0 w 229"/>
                <a:gd name="T45" fmla="*/ 128 h 227"/>
                <a:gd name="T46" fmla="*/ 23 w 229"/>
                <a:gd name="T47" fmla="*/ 133 h 227"/>
                <a:gd name="T48" fmla="*/ 29 w 229"/>
                <a:gd name="T49" fmla="*/ 151 h 227"/>
                <a:gd name="T50" fmla="*/ 13 w 229"/>
                <a:gd name="T51" fmla="*/ 169 h 227"/>
                <a:gd name="T52" fmla="*/ 31 w 229"/>
                <a:gd name="T53" fmla="*/ 193 h 227"/>
                <a:gd name="T54" fmla="*/ 52 w 229"/>
                <a:gd name="T55" fmla="*/ 183 h 227"/>
                <a:gd name="T56" fmla="*/ 67 w 229"/>
                <a:gd name="T57" fmla="*/ 194 h 227"/>
                <a:gd name="T58" fmla="*/ 65 w 229"/>
                <a:gd name="T59" fmla="*/ 218 h 227"/>
                <a:gd name="T60" fmla="*/ 93 w 229"/>
                <a:gd name="T61" fmla="*/ 227 h 227"/>
                <a:gd name="T62" fmla="*/ 105 w 229"/>
                <a:gd name="T63" fmla="*/ 206 h 227"/>
                <a:gd name="T64" fmla="*/ 114 w 229"/>
                <a:gd name="T65" fmla="*/ 207 h 227"/>
                <a:gd name="T66" fmla="*/ 124 w 229"/>
                <a:gd name="T67" fmla="*/ 206 h 227"/>
                <a:gd name="T68" fmla="*/ 135 w 229"/>
                <a:gd name="T69" fmla="*/ 227 h 227"/>
                <a:gd name="T70" fmla="*/ 164 w 229"/>
                <a:gd name="T71" fmla="*/ 217 h 227"/>
                <a:gd name="T72" fmla="*/ 161 w 229"/>
                <a:gd name="T73" fmla="*/ 194 h 227"/>
                <a:gd name="T74" fmla="*/ 176 w 229"/>
                <a:gd name="T75" fmla="*/ 183 h 227"/>
                <a:gd name="T76" fmla="*/ 198 w 229"/>
                <a:gd name="T77" fmla="*/ 193 h 227"/>
                <a:gd name="T78" fmla="*/ 216 w 229"/>
                <a:gd name="T79" fmla="*/ 168 h 227"/>
                <a:gd name="T80" fmla="*/ 200 w 229"/>
                <a:gd name="T81" fmla="*/ 151 h 227"/>
                <a:gd name="T82" fmla="*/ 206 w 229"/>
                <a:gd name="T83" fmla="*/ 133 h 227"/>
                <a:gd name="T84" fmla="*/ 229 w 229"/>
                <a:gd name="T85" fmla="*/ 128 h 227"/>
                <a:gd name="T86" fmla="*/ 114 w 229"/>
                <a:gd name="T87" fmla="*/ 180 h 227"/>
                <a:gd name="T88" fmla="*/ 47 w 229"/>
                <a:gd name="T89" fmla="*/ 113 h 227"/>
                <a:gd name="T90" fmla="*/ 114 w 229"/>
                <a:gd name="T91" fmla="*/ 46 h 227"/>
                <a:gd name="T92" fmla="*/ 181 w 229"/>
                <a:gd name="T93" fmla="*/ 113 h 227"/>
                <a:gd name="T94" fmla="*/ 114 w 229"/>
                <a:gd name="T95" fmla="*/ 18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2000" noProof="1">
                <a:solidFill>
                  <a:prstClr val="black"/>
                </a:solidFill>
              </a:endParaRPr>
            </a:p>
          </p:txBody>
        </p:sp>
        <p:sp>
          <p:nvSpPr>
            <p:cNvPr id="71" name="Freeform 21"/>
            <p:cNvSpPr>
              <a:spLocks noEditPoints="1"/>
            </p:cNvSpPr>
            <p:nvPr/>
          </p:nvSpPr>
          <p:spPr bwMode="auto">
            <a:xfrm>
              <a:off x="4577871" y="4221191"/>
              <a:ext cx="199861" cy="199861"/>
            </a:xfrm>
            <a:custGeom>
              <a:avLst/>
              <a:gdLst>
                <a:gd name="T0" fmla="*/ 135 w 135"/>
                <a:gd name="T1" fmla="*/ 76 h 135"/>
                <a:gd name="T2" fmla="*/ 135 w 135"/>
                <a:gd name="T3" fmla="*/ 58 h 135"/>
                <a:gd name="T4" fmla="*/ 122 w 135"/>
                <a:gd name="T5" fmla="*/ 55 h 135"/>
                <a:gd name="T6" fmla="*/ 118 w 135"/>
                <a:gd name="T7" fmla="*/ 45 h 135"/>
                <a:gd name="T8" fmla="*/ 128 w 135"/>
                <a:gd name="T9" fmla="*/ 34 h 135"/>
                <a:gd name="T10" fmla="*/ 117 w 135"/>
                <a:gd name="T11" fmla="*/ 20 h 135"/>
                <a:gd name="T12" fmla="*/ 104 w 135"/>
                <a:gd name="T13" fmla="*/ 26 h 135"/>
                <a:gd name="T14" fmla="*/ 96 w 135"/>
                <a:gd name="T15" fmla="*/ 19 h 135"/>
                <a:gd name="T16" fmla="*/ 97 w 135"/>
                <a:gd name="T17" fmla="*/ 5 h 135"/>
                <a:gd name="T18" fmla="*/ 80 w 135"/>
                <a:gd name="T19" fmla="*/ 0 h 135"/>
                <a:gd name="T20" fmla="*/ 73 w 135"/>
                <a:gd name="T21" fmla="*/ 12 h 135"/>
                <a:gd name="T22" fmla="*/ 67 w 135"/>
                <a:gd name="T23" fmla="*/ 12 h 135"/>
                <a:gd name="T24" fmla="*/ 62 w 135"/>
                <a:gd name="T25" fmla="*/ 12 h 135"/>
                <a:gd name="T26" fmla="*/ 55 w 135"/>
                <a:gd name="T27" fmla="*/ 0 h 135"/>
                <a:gd name="T28" fmla="*/ 38 w 135"/>
                <a:gd name="T29" fmla="*/ 5 h 135"/>
                <a:gd name="T30" fmla="*/ 39 w 135"/>
                <a:gd name="T31" fmla="*/ 19 h 135"/>
                <a:gd name="T32" fmla="*/ 30 w 135"/>
                <a:gd name="T33" fmla="*/ 26 h 135"/>
                <a:gd name="T34" fmla="*/ 18 w 135"/>
                <a:gd name="T35" fmla="*/ 20 h 135"/>
                <a:gd name="T36" fmla="*/ 7 w 135"/>
                <a:gd name="T37" fmla="*/ 34 h 135"/>
                <a:gd name="T38" fmla="*/ 17 w 135"/>
                <a:gd name="T39" fmla="*/ 45 h 135"/>
                <a:gd name="T40" fmla="*/ 13 w 135"/>
                <a:gd name="T41" fmla="*/ 55 h 135"/>
                <a:gd name="T42" fmla="*/ 0 w 135"/>
                <a:gd name="T43" fmla="*/ 58 h 135"/>
                <a:gd name="T44" fmla="*/ 0 w 135"/>
                <a:gd name="T45" fmla="*/ 76 h 135"/>
                <a:gd name="T46" fmla="*/ 13 w 135"/>
                <a:gd name="T47" fmla="*/ 79 h 135"/>
                <a:gd name="T48" fmla="*/ 17 w 135"/>
                <a:gd name="T49" fmla="*/ 90 h 135"/>
                <a:gd name="T50" fmla="*/ 7 w 135"/>
                <a:gd name="T51" fmla="*/ 100 h 135"/>
                <a:gd name="T52" fmla="*/ 18 w 135"/>
                <a:gd name="T53" fmla="*/ 114 h 135"/>
                <a:gd name="T54" fmla="*/ 31 w 135"/>
                <a:gd name="T55" fmla="*/ 109 h 135"/>
                <a:gd name="T56" fmla="*/ 39 w 135"/>
                <a:gd name="T57" fmla="*/ 115 h 135"/>
                <a:gd name="T58" fmla="*/ 38 w 135"/>
                <a:gd name="T59" fmla="*/ 129 h 135"/>
                <a:gd name="T60" fmla="*/ 55 w 135"/>
                <a:gd name="T61" fmla="*/ 135 h 135"/>
                <a:gd name="T62" fmla="*/ 62 w 135"/>
                <a:gd name="T63" fmla="*/ 122 h 135"/>
                <a:gd name="T64" fmla="*/ 68 w 135"/>
                <a:gd name="T65" fmla="*/ 123 h 135"/>
                <a:gd name="T66" fmla="*/ 73 w 135"/>
                <a:gd name="T67" fmla="*/ 122 h 135"/>
                <a:gd name="T68" fmla="*/ 80 w 135"/>
                <a:gd name="T69" fmla="*/ 135 h 135"/>
                <a:gd name="T70" fmla="*/ 97 w 135"/>
                <a:gd name="T71" fmla="*/ 129 h 135"/>
                <a:gd name="T72" fmla="*/ 96 w 135"/>
                <a:gd name="T73" fmla="*/ 115 h 135"/>
                <a:gd name="T74" fmla="*/ 104 w 135"/>
                <a:gd name="T75" fmla="*/ 109 h 135"/>
                <a:gd name="T76" fmla="*/ 117 w 135"/>
                <a:gd name="T77" fmla="*/ 114 h 135"/>
                <a:gd name="T78" fmla="*/ 128 w 135"/>
                <a:gd name="T79" fmla="*/ 100 h 135"/>
                <a:gd name="T80" fmla="*/ 118 w 135"/>
                <a:gd name="T81" fmla="*/ 89 h 135"/>
                <a:gd name="T82" fmla="*/ 122 w 135"/>
                <a:gd name="T83" fmla="*/ 79 h 135"/>
                <a:gd name="T84" fmla="*/ 135 w 135"/>
                <a:gd name="T85" fmla="*/ 76 h 135"/>
                <a:gd name="T86" fmla="*/ 67 w 135"/>
                <a:gd name="T87" fmla="*/ 107 h 135"/>
                <a:gd name="T88" fmla="*/ 28 w 135"/>
                <a:gd name="T89" fmla="*/ 67 h 135"/>
                <a:gd name="T90" fmla="*/ 67 w 135"/>
                <a:gd name="T91" fmla="*/ 27 h 135"/>
                <a:gd name="T92" fmla="*/ 107 w 135"/>
                <a:gd name="T93" fmla="*/ 67 h 135"/>
                <a:gd name="T94" fmla="*/ 67 w 135"/>
                <a:gd name="T95" fmla="*/ 10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2000" noProof="1">
                <a:solidFill>
                  <a:prstClr val="black"/>
                </a:solidFill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2148729" y="3467196"/>
            <a:ext cx="433936" cy="415007"/>
            <a:chOff x="1004888" y="993775"/>
            <a:chExt cx="2438400" cy="2332038"/>
          </a:xfrm>
          <a:solidFill>
            <a:srgbClr val="2E2E2E"/>
          </a:solidFill>
          <a:effectLst/>
        </p:grpSpPr>
        <p:sp>
          <p:nvSpPr>
            <p:cNvPr id="73" name="Freeform 25"/>
            <p:cNvSpPr/>
            <p:nvPr/>
          </p:nvSpPr>
          <p:spPr bwMode="auto">
            <a:xfrm>
              <a:off x="1898651" y="2670175"/>
              <a:ext cx="655638" cy="655638"/>
            </a:xfrm>
            <a:custGeom>
              <a:avLst/>
              <a:gdLst>
                <a:gd name="T0" fmla="*/ 206 w 413"/>
                <a:gd name="T1" fmla="*/ 413 h 413"/>
                <a:gd name="T2" fmla="*/ 0 w 413"/>
                <a:gd name="T3" fmla="*/ 0 h 413"/>
                <a:gd name="T4" fmla="*/ 413 w 413"/>
                <a:gd name="T5" fmla="*/ 0 h 413"/>
                <a:gd name="T6" fmla="*/ 206 w 413"/>
                <a:gd name="T7" fmla="*/ 41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2000" noProof="1">
                <a:solidFill>
                  <a:prstClr val="black"/>
                </a:solidFill>
              </a:endParaRPr>
            </a:p>
          </p:txBody>
        </p:sp>
        <p:sp>
          <p:nvSpPr>
            <p:cNvPr id="74" name="任意多边形 73"/>
            <p:cNvSpPr>
              <a:spLocks noChangeArrowheads="1"/>
            </p:cNvSpPr>
            <p:nvPr/>
          </p:nvSpPr>
          <p:spPr bwMode="auto">
            <a:xfrm>
              <a:off x="1004888" y="993775"/>
              <a:ext cx="2438400" cy="1774825"/>
            </a:xfrm>
            <a:custGeom>
              <a:avLst/>
              <a:gdLst>
                <a:gd name="connsiteX0" fmla="*/ 290196 w 2438400"/>
                <a:gd name="connsiteY0" fmla="*/ 0 h 1774825"/>
                <a:gd name="connsiteX1" fmla="*/ 2151973 w 2438400"/>
                <a:gd name="connsiteY1" fmla="*/ 0 h 1774825"/>
                <a:gd name="connsiteX2" fmla="*/ 2438400 w 2438400"/>
                <a:gd name="connsiteY2" fmla="*/ 286384 h 1774825"/>
                <a:gd name="connsiteX3" fmla="*/ 2438400 w 2438400"/>
                <a:gd name="connsiteY3" fmla="*/ 1484673 h 1774825"/>
                <a:gd name="connsiteX4" fmla="*/ 2151973 w 2438400"/>
                <a:gd name="connsiteY4" fmla="*/ 1774825 h 1774825"/>
                <a:gd name="connsiteX5" fmla="*/ 290196 w 2438400"/>
                <a:gd name="connsiteY5" fmla="*/ 1774825 h 1774825"/>
                <a:gd name="connsiteX6" fmla="*/ 0 w 2438400"/>
                <a:gd name="connsiteY6" fmla="*/ 1484673 h 1774825"/>
                <a:gd name="connsiteX7" fmla="*/ 0 w 2438400"/>
                <a:gd name="connsiteY7" fmla="*/ 286384 h 1774825"/>
                <a:gd name="connsiteX8" fmla="*/ 290196 w 2438400"/>
                <a:gd name="connsiteY8" fmla="*/ 0 h 1774825"/>
                <a:gd name="connsiteX9" fmla="*/ 471488 w 2438400"/>
                <a:gd name="connsiteY9" fmla="*/ 425450 h 1774825"/>
                <a:gd name="connsiteX10" fmla="*/ 471488 w 2438400"/>
                <a:gd name="connsiteY10" fmla="*/ 598488 h 1774825"/>
                <a:gd name="connsiteX11" fmla="*/ 1971676 w 2438400"/>
                <a:gd name="connsiteY11" fmla="*/ 598488 h 1774825"/>
                <a:gd name="connsiteX12" fmla="*/ 1971676 w 2438400"/>
                <a:gd name="connsiteY12" fmla="*/ 425450 h 1774825"/>
                <a:gd name="connsiteX13" fmla="*/ 471488 w 2438400"/>
                <a:gd name="connsiteY13" fmla="*/ 425450 h 1774825"/>
                <a:gd name="connsiteX14" fmla="*/ 471488 w 2438400"/>
                <a:gd name="connsiteY14" fmla="*/ 801688 h 1774825"/>
                <a:gd name="connsiteX15" fmla="*/ 471488 w 2438400"/>
                <a:gd name="connsiteY15" fmla="*/ 971551 h 1774825"/>
                <a:gd name="connsiteX16" fmla="*/ 1971676 w 2438400"/>
                <a:gd name="connsiteY16" fmla="*/ 971551 h 1774825"/>
                <a:gd name="connsiteX17" fmla="*/ 1971676 w 2438400"/>
                <a:gd name="connsiteY17" fmla="*/ 801688 h 1774825"/>
                <a:gd name="connsiteX18" fmla="*/ 471488 w 2438400"/>
                <a:gd name="connsiteY18" fmla="*/ 801688 h 1774825"/>
                <a:gd name="connsiteX19" fmla="*/ 471488 w 2438400"/>
                <a:gd name="connsiteY19" fmla="*/ 1174750 h 1774825"/>
                <a:gd name="connsiteX20" fmla="*/ 471488 w 2438400"/>
                <a:gd name="connsiteY20" fmla="*/ 1347788 h 1774825"/>
                <a:gd name="connsiteX21" fmla="*/ 1971676 w 2438400"/>
                <a:gd name="connsiteY21" fmla="*/ 1347788 h 1774825"/>
                <a:gd name="connsiteX22" fmla="*/ 1971676 w 2438400"/>
                <a:gd name="connsiteY22" fmla="*/ 1174750 h 1774825"/>
                <a:gd name="connsiteX23" fmla="*/ 471488 w 2438400"/>
                <a:gd name="connsiteY23" fmla="*/ 1174750 h 177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2000" noProof="1">
                <a:solidFill>
                  <a:prstClr val="black"/>
                </a:solidFill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9656800" y="3314245"/>
            <a:ext cx="363278" cy="464592"/>
            <a:chOff x="1605186" y="572440"/>
            <a:chExt cx="563562" cy="720725"/>
          </a:xfrm>
          <a:solidFill>
            <a:srgbClr val="2E2E2E"/>
          </a:solidFill>
          <a:effectLst/>
        </p:grpSpPr>
        <p:sp>
          <p:nvSpPr>
            <p:cNvPr id="76" name="Freeform 32"/>
            <p:cNvSpPr/>
            <p:nvPr/>
          </p:nvSpPr>
          <p:spPr bwMode="auto">
            <a:xfrm>
              <a:off x="1814736" y="572440"/>
              <a:ext cx="142875" cy="720725"/>
            </a:xfrm>
            <a:custGeom>
              <a:avLst/>
              <a:gdLst>
                <a:gd name="T0" fmla="*/ 64 w 64"/>
                <a:gd name="T1" fmla="*/ 289 h 321"/>
                <a:gd name="T2" fmla="*/ 32 w 64"/>
                <a:gd name="T3" fmla="*/ 321 h 321"/>
                <a:gd name="T4" fmla="*/ 0 w 64"/>
                <a:gd name="T5" fmla="*/ 289 h 321"/>
                <a:gd name="T6" fmla="*/ 0 w 64"/>
                <a:gd name="T7" fmla="*/ 32 h 321"/>
                <a:gd name="T8" fmla="*/ 32 w 64"/>
                <a:gd name="T9" fmla="*/ 0 h 321"/>
                <a:gd name="T10" fmla="*/ 64 w 64"/>
                <a:gd name="T11" fmla="*/ 32 h 321"/>
                <a:gd name="T12" fmla="*/ 64 w 64"/>
                <a:gd name="T13" fmla="*/ 289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77" name="Freeform 33"/>
            <p:cNvSpPr/>
            <p:nvPr/>
          </p:nvSpPr>
          <p:spPr bwMode="auto">
            <a:xfrm>
              <a:off x="1605186" y="1012177"/>
              <a:ext cx="141288" cy="280988"/>
            </a:xfrm>
            <a:custGeom>
              <a:avLst/>
              <a:gdLst>
                <a:gd name="T0" fmla="*/ 63 w 63"/>
                <a:gd name="T1" fmla="*/ 93 h 125"/>
                <a:gd name="T2" fmla="*/ 32 w 63"/>
                <a:gd name="T3" fmla="*/ 125 h 125"/>
                <a:gd name="T4" fmla="*/ 0 w 63"/>
                <a:gd name="T5" fmla="*/ 93 h 125"/>
                <a:gd name="T6" fmla="*/ 0 w 63"/>
                <a:gd name="T7" fmla="*/ 32 h 125"/>
                <a:gd name="T8" fmla="*/ 32 w 63"/>
                <a:gd name="T9" fmla="*/ 0 h 125"/>
                <a:gd name="T10" fmla="*/ 63 w 63"/>
                <a:gd name="T11" fmla="*/ 32 h 125"/>
                <a:gd name="T12" fmla="*/ 63 w 63"/>
                <a:gd name="T13" fmla="*/ 9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78" name="Freeform 34"/>
            <p:cNvSpPr/>
            <p:nvPr/>
          </p:nvSpPr>
          <p:spPr bwMode="auto">
            <a:xfrm>
              <a:off x="2025873" y="804215"/>
              <a:ext cx="142875" cy="488950"/>
            </a:xfrm>
            <a:custGeom>
              <a:avLst/>
              <a:gdLst>
                <a:gd name="T0" fmla="*/ 64 w 64"/>
                <a:gd name="T1" fmla="*/ 186 h 218"/>
                <a:gd name="T2" fmla="*/ 32 w 64"/>
                <a:gd name="T3" fmla="*/ 218 h 218"/>
                <a:gd name="T4" fmla="*/ 0 w 64"/>
                <a:gd name="T5" fmla="*/ 186 h 218"/>
                <a:gd name="T6" fmla="*/ 0 w 64"/>
                <a:gd name="T7" fmla="*/ 32 h 218"/>
                <a:gd name="T8" fmla="*/ 32 w 64"/>
                <a:gd name="T9" fmla="*/ 0 h 218"/>
                <a:gd name="T10" fmla="*/ 64 w 64"/>
                <a:gd name="T11" fmla="*/ 32 h 218"/>
                <a:gd name="T12" fmla="*/ 64 w 64"/>
                <a:gd name="T13" fmla="*/ 18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</p:grpSp>
      <p:sp>
        <p:nvSpPr>
          <p:cNvPr id="79" name="Freeform 223"/>
          <p:cNvSpPr>
            <a:spLocks noChangeAspect="1" noChangeArrowheads="1"/>
          </p:cNvSpPr>
          <p:nvPr/>
        </p:nvSpPr>
        <p:spPr bwMode="auto">
          <a:xfrm>
            <a:off x="7098575" y="3378446"/>
            <a:ext cx="481013" cy="390525"/>
          </a:xfrm>
          <a:custGeom>
            <a:avLst/>
            <a:gdLst>
              <a:gd name="T0" fmla="*/ 107 w 107"/>
              <a:gd name="T1" fmla="*/ 10 h 87"/>
              <a:gd name="T2" fmla="*/ 95 w 107"/>
              <a:gd name="T3" fmla="*/ 13 h 87"/>
              <a:gd name="T4" fmla="*/ 104 w 107"/>
              <a:gd name="T5" fmla="*/ 1 h 87"/>
              <a:gd name="T6" fmla="*/ 90 w 107"/>
              <a:gd name="T7" fmla="*/ 7 h 87"/>
              <a:gd name="T8" fmla="*/ 74 w 107"/>
              <a:gd name="T9" fmla="*/ 0 h 87"/>
              <a:gd name="T10" fmla="*/ 52 w 107"/>
              <a:gd name="T11" fmla="*/ 22 h 87"/>
              <a:gd name="T12" fmla="*/ 53 w 107"/>
              <a:gd name="T13" fmla="*/ 27 h 87"/>
              <a:gd name="T14" fmla="*/ 7 w 107"/>
              <a:gd name="T15" fmla="*/ 4 h 87"/>
              <a:gd name="T16" fmla="*/ 4 w 107"/>
              <a:gd name="T17" fmla="*/ 15 h 87"/>
              <a:gd name="T18" fmla="*/ 14 w 107"/>
              <a:gd name="T19" fmla="*/ 33 h 87"/>
              <a:gd name="T20" fmla="*/ 4 w 107"/>
              <a:gd name="T21" fmla="*/ 30 h 87"/>
              <a:gd name="T22" fmla="*/ 4 w 107"/>
              <a:gd name="T23" fmla="*/ 31 h 87"/>
              <a:gd name="T24" fmla="*/ 22 w 107"/>
              <a:gd name="T25" fmla="*/ 52 h 87"/>
              <a:gd name="T26" fmla="*/ 16 w 107"/>
              <a:gd name="T27" fmla="*/ 53 h 87"/>
              <a:gd name="T28" fmla="*/ 12 w 107"/>
              <a:gd name="T29" fmla="*/ 53 h 87"/>
              <a:gd name="T30" fmla="*/ 32 w 107"/>
              <a:gd name="T31" fmla="*/ 68 h 87"/>
              <a:gd name="T32" fmla="*/ 5 w 107"/>
              <a:gd name="T33" fmla="*/ 77 h 87"/>
              <a:gd name="T34" fmla="*/ 0 w 107"/>
              <a:gd name="T35" fmla="*/ 77 h 87"/>
              <a:gd name="T36" fmla="*/ 33 w 107"/>
              <a:gd name="T37" fmla="*/ 87 h 87"/>
              <a:gd name="T38" fmla="*/ 96 w 107"/>
              <a:gd name="T39" fmla="*/ 24 h 87"/>
              <a:gd name="T40" fmla="*/ 96 w 107"/>
              <a:gd name="T41" fmla="*/ 21 h 87"/>
              <a:gd name="T42" fmla="*/ 107 w 107"/>
              <a:gd name="T43" fmla="*/ 1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7" h="87">
                <a:moveTo>
                  <a:pt x="107" y="10"/>
                </a:moveTo>
                <a:cubicBezTo>
                  <a:pt x="103" y="12"/>
                  <a:pt x="99" y="13"/>
                  <a:pt x="95" y="13"/>
                </a:cubicBezTo>
                <a:cubicBezTo>
                  <a:pt x="99" y="11"/>
                  <a:pt x="103" y="6"/>
                  <a:pt x="104" y="1"/>
                </a:cubicBezTo>
                <a:cubicBezTo>
                  <a:pt x="100" y="4"/>
                  <a:pt x="95" y="6"/>
                  <a:pt x="90" y="7"/>
                </a:cubicBezTo>
                <a:cubicBezTo>
                  <a:pt x="86" y="2"/>
                  <a:pt x="80" y="0"/>
                  <a:pt x="74" y="0"/>
                </a:cubicBezTo>
                <a:cubicBezTo>
                  <a:pt x="62" y="0"/>
                  <a:pt x="52" y="9"/>
                  <a:pt x="52" y="22"/>
                </a:cubicBezTo>
                <a:cubicBezTo>
                  <a:pt x="52" y="23"/>
                  <a:pt x="52" y="25"/>
                  <a:pt x="53" y="27"/>
                </a:cubicBezTo>
                <a:cubicBezTo>
                  <a:pt x="34" y="26"/>
                  <a:pt x="18" y="17"/>
                  <a:pt x="7" y="4"/>
                </a:cubicBezTo>
                <a:cubicBezTo>
                  <a:pt x="5" y="7"/>
                  <a:pt x="4" y="11"/>
                  <a:pt x="4" y="15"/>
                </a:cubicBezTo>
                <a:cubicBezTo>
                  <a:pt x="4" y="22"/>
                  <a:pt x="8" y="29"/>
                  <a:pt x="14" y="33"/>
                </a:cubicBezTo>
                <a:cubicBezTo>
                  <a:pt x="10" y="33"/>
                  <a:pt x="7" y="32"/>
                  <a:pt x="4" y="30"/>
                </a:cubicBezTo>
                <a:cubicBezTo>
                  <a:pt x="4" y="31"/>
                  <a:pt x="4" y="31"/>
                  <a:pt x="4" y="31"/>
                </a:cubicBezTo>
                <a:cubicBezTo>
                  <a:pt x="4" y="41"/>
                  <a:pt x="12" y="50"/>
                  <a:pt x="22" y="52"/>
                </a:cubicBezTo>
                <a:cubicBezTo>
                  <a:pt x="20" y="53"/>
                  <a:pt x="18" y="53"/>
                  <a:pt x="16" y="53"/>
                </a:cubicBezTo>
                <a:cubicBezTo>
                  <a:pt x="14" y="53"/>
                  <a:pt x="13" y="53"/>
                  <a:pt x="12" y="53"/>
                </a:cubicBezTo>
                <a:cubicBezTo>
                  <a:pt x="15" y="61"/>
                  <a:pt x="23" y="68"/>
                  <a:pt x="32" y="68"/>
                </a:cubicBezTo>
                <a:cubicBezTo>
                  <a:pt x="25" y="74"/>
                  <a:pt x="15" y="77"/>
                  <a:pt x="5" y="77"/>
                </a:cubicBezTo>
                <a:cubicBezTo>
                  <a:pt x="3" y="77"/>
                  <a:pt x="1" y="77"/>
                  <a:pt x="0" y="77"/>
                </a:cubicBezTo>
                <a:cubicBezTo>
                  <a:pt x="9" y="83"/>
                  <a:pt x="21" y="87"/>
                  <a:pt x="33" y="87"/>
                </a:cubicBezTo>
                <a:cubicBezTo>
                  <a:pt x="74" y="87"/>
                  <a:pt x="96" y="53"/>
                  <a:pt x="96" y="24"/>
                </a:cubicBezTo>
                <a:cubicBezTo>
                  <a:pt x="96" y="23"/>
                  <a:pt x="96" y="22"/>
                  <a:pt x="96" y="21"/>
                </a:cubicBezTo>
                <a:cubicBezTo>
                  <a:pt x="101" y="18"/>
                  <a:pt x="104" y="14"/>
                  <a:pt x="107" y="10"/>
                </a:cubicBezTo>
                <a:close/>
              </a:path>
            </a:pathLst>
          </a:custGeom>
          <a:solidFill>
            <a:srgbClr val="2E2E2E"/>
          </a:solidFill>
          <a:ln>
            <a:noFill/>
          </a:ln>
          <a:effectLst/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582659" y="-1175224"/>
            <a:ext cx="651354" cy="989556"/>
          </a:xfrm>
          <a:prstGeom prst="rect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234013" y="-1175224"/>
            <a:ext cx="651354" cy="989556"/>
          </a:xfrm>
          <a:prstGeom prst="rect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885367" y="-1175224"/>
            <a:ext cx="651354" cy="989556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>
            <a:off x="1964593" y="301214"/>
            <a:ext cx="948735" cy="978946"/>
          </a:xfrm>
          <a:prstGeom prst="triangle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等腰三角形 21"/>
          <p:cNvSpPr/>
          <p:nvPr/>
        </p:nvSpPr>
        <p:spPr>
          <a:xfrm>
            <a:off x="1077350" y="0"/>
            <a:ext cx="1240653" cy="1280160"/>
          </a:xfrm>
          <a:prstGeom prst="triangle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1332008" y="572274"/>
            <a:ext cx="7954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rgbClr val="282828"/>
                </a:solidFill>
                <a:latin typeface="Impact" pitchFamily="34" charset="0"/>
                <a:ea typeface="方正姚体" pitchFamily="2" charset="-122"/>
              </a:rPr>
              <a:t>2.2</a:t>
            </a:r>
            <a:endParaRPr lang="zh-CN" altLang="en-US" sz="4000" dirty="0">
              <a:solidFill>
                <a:srgbClr val="282828"/>
              </a:solidFill>
              <a:latin typeface="Impact" pitchFamily="34" charset="0"/>
              <a:ea typeface="方正姚体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926175" y="178415"/>
            <a:ext cx="43396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 smtClean="0">
                <a:solidFill>
                  <a:srgbClr val="DCB66B"/>
                </a:solidFill>
                <a:latin typeface="Microsoft YaHei" pitchFamily="34" charset="-122"/>
                <a:ea typeface="Microsoft YaHei" pitchFamily="34" charset="-122"/>
              </a:rPr>
              <a:t>竞争对手分析</a:t>
            </a:r>
            <a:endParaRPr lang="en-US" altLang="zh-CN" sz="5400" b="1" dirty="0">
              <a:solidFill>
                <a:srgbClr val="DCB66B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0" name="任意多边形 9"/>
          <p:cNvSpPr/>
          <p:nvPr/>
        </p:nvSpPr>
        <p:spPr>
          <a:xfrm rot="5400000" flipV="1">
            <a:off x="2757488" y="1300798"/>
            <a:ext cx="1652587" cy="3633787"/>
          </a:xfrm>
          <a:custGeom>
            <a:avLst/>
            <a:gdLst>
              <a:gd name="connsiteX0" fmla="*/ 0 w 1653165"/>
              <a:gd name="connsiteY0" fmla="*/ 0 h 3633192"/>
              <a:gd name="connsiteX1" fmla="*/ 0 w 1653165"/>
              <a:gd name="connsiteY1" fmla="*/ 347032 h 3633192"/>
              <a:gd name="connsiteX2" fmla="*/ 0 w 1653165"/>
              <a:gd name="connsiteY2" fmla="*/ 600628 h 3633192"/>
              <a:gd name="connsiteX3" fmla="*/ 0 w 1653165"/>
              <a:gd name="connsiteY3" fmla="*/ 2768512 h 3633192"/>
              <a:gd name="connsiteX4" fmla="*/ 1282 w 1653165"/>
              <a:gd name="connsiteY4" fmla="*/ 2781227 h 3633192"/>
              <a:gd name="connsiteX5" fmla="*/ 0 w 1653165"/>
              <a:gd name="connsiteY5" fmla="*/ 2806610 h 3633192"/>
              <a:gd name="connsiteX6" fmla="*/ 826583 w 1653165"/>
              <a:gd name="connsiteY6" fmla="*/ 3633192 h 3633192"/>
              <a:gd name="connsiteX7" fmla="*/ 1653165 w 1653165"/>
              <a:gd name="connsiteY7" fmla="*/ 2806610 h 3633192"/>
              <a:gd name="connsiteX8" fmla="*/ 1651883 w 1653165"/>
              <a:gd name="connsiteY8" fmla="*/ 2781227 h 3633192"/>
              <a:gd name="connsiteX9" fmla="*/ 1653165 w 1653165"/>
              <a:gd name="connsiteY9" fmla="*/ 2768512 h 3633192"/>
              <a:gd name="connsiteX10" fmla="*/ 1653165 w 1653165"/>
              <a:gd name="connsiteY10" fmla="*/ 600628 h 3633192"/>
              <a:gd name="connsiteX11" fmla="*/ 1653165 w 1653165"/>
              <a:gd name="connsiteY11" fmla="*/ 347032 h 3633192"/>
              <a:gd name="connsiteX12" fmla="*/ 1653165 w 1653165"/>
              <a:gd name="connsiteY12" fmla="*/ 0 h 363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53165" h="3633192">
                <a:moveTo>
                  <a:pt x="0" y="0"/>
                </a:moveTo>
                <a:lnTo>
                  <a:pt x="0" y="347032"/>
                </a:lnTo>
                <a:lnTo>
                  <a:pt x="0" y="600628"/>
                </a:lnTo>
                <a:lnTo>
                  <a:pt x="0" y="2768512"/>
                </a:lnTo>
                <a:lnTo>
                  <a:pt x="1282" y="2781227"/>
                </a:lnTo>
                <a:lnTo>
                  <a:pt x="0" y="2806610"/>
                </a:lnTo>
                <a:cubicBezTo>
                  <a:pt x="0" y="3263118"/>
                  <a:pt x="370075" y="3633192"/>
                  <a:pt x="826583" y="3633192"/>
                </a:cubicBezTo>
                <a:cubicBezTo>
                  <a:pt x="1283094" y="3633192"/>
                  <a:pt x="1653165" y="3263118"/>
                  <a:pt x="1653165" y="2806610"/>
                </a:cubicBezTo>
                <a:lnTo>
                  <a:pt x="1651883" y="2781227"/>
                </a:lnTo>
                <a:lnTo>
                  <a:pt x="1653165" y="2768512"/>
                </a:lnTo>
                <a:lnTo>
                  <a:pt x="1653165" y="600628"/>
                </a:lnTo>
                <a:lnTo>
                  <a:pt x="1653165" y="347032"/>
                </a:lnTo>
                <a:lnTo>
                  <a:pt x="1653165" y="0"/>
                </a:lnTo>
                <a:close/>
              </a:path>
            </a:pathLst>
          </a:custGeom>
          <a:solidFill>
            <a:srgbClr val="DCB66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1" name="椭圆 10"/>
          <p:cNvSpPr/>
          <p:nvPr/>
        </p:nvSpPr>
        <p:spPr>
          <a:xfrm>
            <a:off x="1138238" y="2304098"/>
            <a:ext cx="1766887" cy="1766887"/>
          </a:xfrm>
          <a:prstGeom prst="ellipse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2" name="任意多边形 11"/>
          <p:cNvSpPr/>
          <p:nvPr/>
        </p:nvSpPr>
        <p:spPr>
          <a:xfrm>
            <a:off x="1039813" y="2172335"/>
            <a:ext cx="1900237" cy="1898650"/>
          </a:xfrm>
          <a:custGeom>
            <a:avLst/>
            <a:gdLst>
              <a:gd name="connsiteX0" fmla="*/ 949578 w 1899156"/>
              <a:gd name="connsiteY0" fmla="*/ 139578 h 1899156"/>
              <a:gd name="connsiteX1" fmla="*/ 139578 w 1899156"/>
              <a:gd name="connsiteY1" fmla="*/ 949578 h 1899156"/>
              <a:gd name="connsiteX2" fmla="*/ 949578 w 1899156"/>
              <a:gd name="connsiteY2" fmla="*/ 1759578 h 1899156"/>
              <a:gd name="connsiteX3" fmla="*/ 1759578 w 1899156"/>
              <a:gd name="connsiteY3" fmla="*/ 949578 h 1899156"/>
              <a:gd name="connsiteX4" fmla="*/ 949578 w 1899156"/>
              <a:gd name="connsiteY4" fmla="*/ 139578 h 1899156"/>
              <a:gd name="connsiteX5" fmla="*/ 949578 w 1899156"/>
              <a:gd name="connsiteY5" fmla="*/ 0 h 1899156"/>
              <a:gd name="connsiteX6" fmla="*/ 1899156 w 1899156"/>
              <a:gd name="connsiteY6" fmla="*/ 949578 h 1899156"/>
              <a:gd name="connsiteX7" fmla="*/ 949578 w 1899156"/>
              <a:gd name="connsiteY7" fmla="*/ 1899156 h 1899156"/>
              <a:gd name="connsiteX8" fmla="*/ 0 w 1899156"/>
              <a:gd name="connsiteY8" fmla="*/ 949578 h 1899156"/>
              <a:gd name="connsiteX9" fmla="*/ 949578 w 1899156"/>
              <a:gd name="connsiteY9" fmla="*/ 0 h 1899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99156" h="1899156">
                <a:moveTo>
                  <a:pt x="949578" y="139578"/>
                </a:moveTo>
                <a:cubicBezTo>
                  <a:pt x="502227" y="139578"/>
                  <a:pt x="139578" y="502227"/>
                  <a:pt x="139578" y="949578"/>
                </a:cubicBezTo>
                <a:cubicBezTo>
                  <a:pt x="139578" y="1396929"/>
                  <a:pt x="502227" y="1759578"/>
                  <a:pt x="949578" y="1759578"/>
                </a:cubicBezTo>
                <a:cubicBezTo>
                  <a:pt x="1396929" y="1759578"/>
                  <a:pt x="1759578" y="1396929"/>
                  <a:pt x="1759578" y="949578"/>
                </a:cubicBezTo>
                <a:cubicBezTo>
                  <a:pt x="1759578" y="502227"/>
                  <a:pt x="1396929" y="139578"/>
                  <a:pt x="949578" y="139578"/>
                </a:cubicBezTo>
                <a:close/>
                <a:moveTo>
                  <a:pt x="949578" y="0"/>
                </a:moveTo>
                <a:cubicBezTo>
                  <a:pt x="1474015" y="0"/>
                  <a:pt x="1899156" y="425141"/>
                  <a:pt x="1899156" y="949578"/>
                </a:cubicBezTo>
                <a:cubicBezTo>
                  <a:pt x="1899156" y="1474015"/>
                  <a:pt x="1474015" y="1899156"/>
                  <a:pt x="949578" y="1899156"/>
                </a:cubicBezTo>
                <a:cubicBezTo>
                  <a:pt x="425141" y="1899156"/>
                  <a:pt x="0" y="1474015"/>
                  <a:pt x="0" y="949578"/>
                </a:cubicBezTo>
                <a:cubicBezTo>
                  <a:pt x="0" y="425141"/>
                  <a:pt x="425141" y="0"/>
                  <a:pt x="949578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3" name="任意多边形 12"/>
          <p:cNvSpPr/>
          <p:nvPr/>
        </p:nvSpPr>
        <p:spPr>
          <a:xfrm rot="16200000" flipH="1" flipV="1">
            <a:off x="2030413" y="3707448"/>
            <a:ext cx="1652587" cy="3633787"/>
          </a:xfrm>
          <a:custGeom>
            <a:avLst/>
            <a:gdLst>
              <a:gd name="connsiteX0" fmla="*/ 0 w 1653165"/>
              <a:gd name="connsiteY0" fmla="*/ 0 h 3633192"/>
              <a:gd name="connsiteX1" fmla="*/ 0 w 1653165"/>
              <a:gd name="connsiteY1" fmla="*/ 347032 h 3633192"/>
              <a:gd name="connsiteX2" fmla="*/ 0 w 1653165"/>
              <a:gd name="connsiteY2" fmla="*/ 600628 h 3633192"/>
              <a:gd name="connsiteX3" fmla="*/ 0 w 1653165"/>
              <a:gd name="connsiteY3" fmla="*/ 2768512 h 3633192"/>
              <a:gd name="connsiteX4" fmla="*/ 1282 w 1653165"/>
              <a:gd name="connsiteY4" fmla="*/ 2781227 h 3633192"/>
              <a:gd name="connsiteX5" fmla="*/ 0 w 1653165"/>
              <a:gd name="connsiteY5" fmla="*/ 2806610 h 3633192"/>
              <a:gd name="connsiteX6" fmla="*/ 826583 w 1653165"/>
              <a:gd name="connsiteY6" fmla="*/ 3633192 h 3633192"/>
              <a:gd name="connsiteX7" fmla="*/ 1653165 w 1653165"/>
              <a:gd name="connsiteY7" fmla="*/ 2806610 h 3633192"/>
              <a:gd name="connsiteX8" fmla="*/ 1651883 w 1653165"/>
              <a:gd name="connsiteY8" fmla="*/ 2781227 h 3633192"/>
              <a:gd name="connsiteX9" fmla="*/ 1653165 w 1653165"/>
              <a:gd name="connsiteY9" fmla="*/ 2768512 h 3633192"/>
              <a:gd name="connsiteX10" fmla="*/ 1653165 w 1653165"/>
              <a:gd name="connsiteY10" fmla="*/ 600628 h 3633192"/>
              <a:gd name="connsiteX11" fmla="*/ 1653165 w 1653165"/>
              <a:gd name="connsiteY11" fmla="*/ 347032 h 3633192"/>
              <a:gd name="connsiteX12" fmla="*/ 1653165 w 1653165"/>
              <a:gd name="connsiteY12" fmla="*/ 0 h 363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53165" h="3633192">
                <a:moveTo>
                  <a:pt x="0" y="0"/>
                </a:moveTo>
                <a:lnTo>
                  <a:pt x="0" y="347032"/>
                </a:lnTo>
                <a:lnTo>
                  <a:pt x="0" y="600628"/>
                </a:lnTo>
                <a:lnTo>
                  <a:pt x="0" y="2768512"/>
                </a:lnTo>
                <a:lnTo>
                  <a:pt x="1282" y="2781227"/>
                </a:lnTo>
                <a:lnTo>
                  <a:pt x="0" y="2806610"/>
                </a:lnTo>
                <a:cubicBezTo>
                  <a:pt x="0" y="3263118"/>
                  <a:pt x="370075" y="3633192"/>
                  <a:pt x="826583" y="3633192"/>
                </a:cubicBezTo>
                <a:cubicBezTo>
                  <a:pt x="1283094" y="3633192"/>
                  <a:pt x="1653165" y="3263118"/>
                  <a:pt x="1653165" y="2806610"/>
                </a:cubicBezTo>
                <a:lnTo>
                  <a:pt x="1651883" y="2781227"/>
                </a:lnTo>
                <a:lnTo>
                  <a:pt x="1653165" y="2768512"/>
                </a:lnTo>
                <a:lnTo>
                  <a:pt x="1653165" y="600628"/>
                </a:lnTo>
                <a:lnTo>
                  <a:pt x="1653165" y="347032"/>
                </a:lnTo>
                <a:lnTo>
                  <a:pt x="1653165" y="0"/>
                </a:lnTo>
                <a:close/>
              </a:path>
            </a:pathLst>
          </a:custGeom>
          <a:solidFill>
            <a:srgbClr val="28282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4" name="椭圆 13"/>
          <p:cNvSpPr/>
          <p:nvPr/>
        </p:nvSpPr>
        <p:spPr>
          <a:xfrm>
            <a:off x="3567113" y="4648835"/>
            <a:ext cx="1766887" cy="1766888"/>
          </a:xfrm>
          <a:prstGeom prst="ellipse">
            <a:avLst/>
          </a:prstGeom>
          <a:blipFill>
            <a:blip r:embed="rId3"/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5" name="任意多边形 14"/>
          <p:cNvSpPr/>
          <p:nvPr/>
        </p:nvSpPr>
        <p:spPr>
          <a:xfrm flipH="1">
            <a:off x="3500438" y="4577398"/>
            <a:ext cx="1900237" cy="1900237"/>
          </a:xfrm>
          <a:custGeom>
            <a:avLst/>
            <a:gdLst>
              <a:gd name="connsiteX0" fmla="*/ 949578 w 1899156"/>
              <a:gd name="connsiteY0" fmla="*/ 139578 h 1899156"/>
              <a:gd name="connsiteX1" fmla="*/ 139578 w 1899156"/>
              <a:gd name="connsiteY1" fmla="*/ 949578 h 1899156"/>
              <a:gd name="connsiteX2" fmla="*/ 949578 w 1899156"/>
              <a:gd name="connsiteY2" fmla="*/ 1759578 h 1899156"/>
              <a:gd name="connsiteX3" fmla="*/ 1759578 w 1899156"/>
              <a:gd name="connsiteY3" fmla="*/ 949578 h 1899156"/>
              <a:gd name="connsiteX4" fmla="*/ 949578 w 1899156"/>
              <a:gd name="connsiteY4" fmla="*/ 139578 h 1899156"/>
              <a:gd name="connsiteX5" fmla="*/ 949578 w 1899156"/>
              <a:gd name="connsiteY5" fmla="*/ 0 h 1899156"/>
              <a:gd name="connsiteX6" fmla="*/ 1899156 w 1899156"/>
              <a:gd name="connsiteY6" fmla="*/ 949578 h 1899156"/>
              <a:gd name="connsiteX7" fmla="*/ 949578 w 1899156"/>
              <a:gd name="connsiteY7" fmla="*/ 1899156 h 1899156"/>
              <a:gd name="connsiteX8" fmla="*/ 0 w 1899156"/>
              <a:gd name="connsiteY8" fmla="*/ 949578 h 1899156"/>
              <a:gd name="connsiteX9" fmla="*/ 949578 w 1899156"/>
              <a:gd name="connsiteY9" fmla="*/ 0 h 1899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99156" h="1899156">
                <a:moveTo>
                  <a:pt x="949578" y="139578"/>
                </a:moveTo>
                <a:cubicBezTo>
                  <a:pt x="502227" y="139578"/>
                  <a:pt x="139578" y="502227"/>
                  <a:pt x="139578" y="949578"/>
                </a:cubicBezTo>
                <a:cubicBezTo>
                  <a:pt x="139578" y="1396929"/>
                  <a:pt x="502227" y="1759578"/>
                  <a:pt x="949578" y="1759578"/>
                </a:cubicBezTo>
                <a:cubicBezTo>
                  <a:pt x="1396929" y="1759578"/>
                  <a:pt x="1759578" y="1396929"/>
                  <a:pt x="1759578" y="949578"/>
                </a:cubicBezTo>
                <a:cubicBezTo>
                  <a:pt x="1759578" y="502227"/>
                  <a:pt x="1396929" y="139578"/>
                  <a:pt x="949578" y="139578"/>
                </a:cubicBezTo>
                <a:close/>
                <a:moveTo>
                  <a:pt x="949578" y="0"/>
                </a:moveTo>
                <a:cubicBezTo>
                  <a:pt x="1474015" y="0"/>
                  <a:pt x="1899156" y="425141"/>
                  <a:pt x="1899156" y="949578"/>
                </a:cubicBezTo>
                <a:cubicBezTo>
                  <a:pt x="1899156" y="1474015"/>
                  <a:pt x="1474015" y="1899156"/>
                  <a:pt x="949578" y="1899156"/>
                </a:cubicBezTo>
                <a:cubicBezTo>
                  <a:pt x="425141" y="1899156"/>
                  <a:pt x="0" y="1474015"/>
                  <a:pt x="0" y="949578"/>
                </a:cubicBezTo>
                <a:cubicBezTo>
                  <a:pt x="0" y="425141"/>
                  <a:pt x="425141" y="0"/>
                  <a:pt x="949578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6" name="任意多边形 15"/>
          <p:cNvSpPr/>
          <p:nvPr/>
        </p:nvSpPr>
        <p:spPr>
          <a:xfrm rot="16200000" flipH="1" flipV="1">
            <a:off x="7762875" y="3707448"/>
            <a:ext cx="1652587" cy="3633788"/>
          </a:xfrm>
          <a:custGeom>
            <a:avLst/>
            <a:gdLst>
              <a:gd name="connsiteX0" fmla="*/ 0 w 1653165"/>
              <a:gd name="connsiteY0" fmla="*/ 0 h 3633192"/>
              <a:gd name="connsiteX1" fmla="*/ 0 w 1653165"/>
              <a:gd name="connsiteY1" fmla="*/ 347032 h 3633192"/>
              <a:gd name="connsiteX2" fmla="*/ 0 w 1653165"/>
              <a:gd name="connsiteY2" fmla="*/ 600628 h 3633192"/>
              <a:gd name="connsiteX3" fmla="*/ 0 w 1653165"/>
              <a:gd name="connsiteY3" fmla="*/ 2768512 h 3633192"/>
              <a:gd name="connsiteX4" fmla="*/ 1282 w 1653165"/>
              <a:gd name="connsiteY4" fmla="*/ 2781227 h 3633192"/>
              <a:gd name="connsiteX5" fmla="*/ 0 w 1653165"/>
              <a:gd name="connsiteY5" fmla="*/ 2806610 h 3633192"/>
              <a:gd name="connsiteX6" fmla="*/ 826583 w 1653165"/>
              <a:gd name="connsiteY6" fmla="*/ 3633192 h 3633192"/>
              <a:gd name="connsiteX7" fmla="*/ 1653165 w 1653165"/>
              <a:gd name="connsiteY7" fmla="*/ 2806610 h 3633192"/>
              <a:gd name="connsiteX8" fmla="*/ 1651883 w 1653165"/>
              <a:gd name="connsiteY8" fmla="*/ 2781227 h 3633192"/>
              <a:gd name="connsiteX9" fmla="*/ 1653165 w 1653165"/>
              <a:gd name="connsiteY9" fmla="*/ 2768512 h 3633192"/>
              <a:gd name="connsiteX10" fmla="*/ 1653165 w 1653165"/>
              <a:gd name="connsiteY10" fmla="*/ 600628 h 3633192"/>
              <a:gd name="connsiteX11" fmla="*/ 1653165 w 1653165"/>
              <a:gd name="connsiteY11" fmla="*/ 347032 h 3633192"/>
              <a:gd name="connsiteX12" fmla="*/ 1653165 w 1653165"/>
              <a:gd name="connsiteY12" fmla="*/ 0 h 363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53165" h="3633192">
                <a:moveTo>
                  <a:pt x="0" y="0"/>
                </a:moveTo>
                <a:lnTo>
                  <a:pt x="0" y="347032"/>
                </a:lnTo>
                <a:lnTo>
                  <a:pt x="0" y="600628"/>
                </a:lnTo>
                <a:lnTo>
                  <a:pt x="0" y="2768512"/>
                </a:lnTo>
                <a:lnTo>
                  <a:pt x="1282" y="2781227"/>
                </a:lnTo>
                <a:lnTo>
                  <a:pt x="0" y="2806610"/>
                </a:lnTo>
                <a:cubicBezTo>
                  <a:pt x="0" y="3263118"/>
                  <a:pt x="370075" y="3633192"/>
                  <a:pt x="826583" y="3633192"/>
                </a:cubicBezTo>
                <a:cubicBezTo>
                  <a:pt x="1283094" y="3633192"/>
                  <a:pt x="1653165" y="3263118"/>
                  <a:pt x="1653165" y="2806610"/>
                </a:cubicBezTo>
                <a:lnTo>
                  <a:pt x="1651883" y="2781227"/>
                </a:lnTo>
                <a:lnTo>
                  <a:pt x="1653165" y="2768512"/>
                </a:lnTo>
                <a:lnTo>
                  <a:pt x="1653165" y="600628"/>
                </a:lnTo>
                <a:lnTo>
                  <a:pt x="1653165" y="347032"/>
                </a:lnTo>
                <a:lnTo>
                  <a:pt x="1653165" y="0"/>
                </a:lnTo>
                <a:close/>
              </a:path>
            </a:pathLst>
          </a:custGeom>
          <a:solidFill>
            <a:srgbClr val="DCB66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25" name="任意多边形 24"/>
          <p:cNvSpPr/>
          <p:nvPr/>
        </p:nvSpPr>
        <p:spPr>
          <a:xfrm rot="5400000" flipV="1">
            <a:off x="8489156" y="1301592"/>
            <a:ext cx="1652587" cy="3632200"/>
          </a:xfrm>
          <a:custGeom>
            <a:avLst/>
            <a:gdLst>
              <a:gd name="connsiteX0" fmla="*/ 0 w 1653165"/>
              <a:gd name="connsiteY0" fmla="*/ 0 h 3633192"/>
              <a:gd name="connsiteX1" fmla="*/ 0 w 1653165"/>
              <a:gd name="connsiteY1" fmla="*/ 347032 h 3633192"/>
              <a:gd name="connsiteX2" fmla="*/ 0 w 1653165"/>
              <a:gd name="connsiteY2" fmla="*/ 600628 h 3633192"/>
              <a:gd name="connsiteX3" fmla="*/ 0 w 1653165"/>
              <a:gd name="connsiteY3" fmla="*/ 2768512 h 3633192"/>
              <a:gd name="connsiteX4" fmla="*/ 1282 w 1653165"/>
              <a:gd name="connsiteY4" fmla="*/ 2781227 h 3633192"/>
              <a:gd name="connsiteX5" fmla="*/ 0 w 1653165"/>
              <a:gd name="connsiteY5" fmla="*/ 2806610 h 3633192"/>
              <a:gd name="connsiteX6" fmla="*/ 826583 w 1653165"/>
              <a:gd name="connsiteY6" fmla="*/ 3633192 h 3633192"/>
              <a:gd name="connsiteX7" fmla="*/ 1653165 w 1653165"/>
              <a:gd name="connsiteY7" fmla="*/ 2806610 h 3633192"/>
              <a:gd name="connsiteX8" fmla="*/ 1651883 w 1653165"/>
              <a:gd name="connsiteY8" fmla="*/ 2781227 h 3633192"/>
              <a:gd name="connsiteX9" fmla="*/ 1653165 w 1653165"/>
              <a:gd name="connsiteY9" fmla="*/ 2768512 h 3633192"/>
              <a:gd name="connsiteX10" fmla="*/ 1653165 w 1653165"/>
              <a:gd name="connsiteY10" fmla="*/ 600628 h 3633192"/>
              <a:gd name="connsiteX11" fmla="*/ 1653165 w 1653165"/>
              <a:gd name="connsiteY11" fmla="*/ 347032 h 3633192"/>
              <a:gd name="connsiteX12" fmla="*/ 1653165 w 1653165"/>
              <a:gd name="connsiteY12" fmla="*/ 0 h 363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53165" h="3633192">
                <a:moveTo>
                  <a:pt x="0" y="0"/>
                </a:moveTo>
                <a:lnTo>
                  <a:pt x="0" y="347032"/>
                </a:lnTo>
                <a:lnTo>
                  <a:pt x="0" y="600628"/>
                </a:lnTo>
                <a:lnTo>
                  <a:pt x="0" y="2768512"/>
                </a:lnTo>
                <a:lnTo>
                  <a:pt x="1282" y="2781227"/>
                </a:lnTo>
                <a:lnTo>
                  <a:pt x="0" y="2806610"/>
                </a:lnTo>
                <a:cubicBezTo>
                  <a:pt x="0" y="3263118"/>
                  <a:pt x="370075" y="3633192"/>
                  <a:pt x="826583" y="3633192"/>
                </a:cubicBezTo>
                <a:cubicBezTo>
                  <a:pt x="1283094" y="3633192"/>
                  <a:pt x="1653165" y="3263118"/>
                  <a:pt x="1653165" y="2806610"/>
                </a:cubicBezTo>
                <a:lnTo>
                  <a:pt x="1651883" y="2781227"/>
                </a:lnTo>
                <a:lnTo>
                  <a:pt x="1653165" y="2768512"/>
                </a:lnTo>
                <a:lnTo>
                  <a:pt x="1653165" y="600628"/>
                </a:lnTo>
                <a:lnTo>
                  <a:pt x="1653165" y="347032"/>
                </a:lnTo>
                <a:lnTo>
                  <a:pt x="1653165" y="0"/>
                </a:lnTo>
                <a:close/>
              </a:path>
            </a:pathLst>
          </a:custGeom>
          <a:solidFill>
            <a:srgbClr val="28282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26" name="椭圆 25"/>
          <p:cNvSpPr/>
          <p:nvPr/>
        </p:nvSpPr>
        <p:spPr>
          <a:xfrm>
            <a:off x="6854825" y="2246948"/>
            <a:ext cx="1766888" cy="1768475"/>
          </a:xfrm>
          <a:prstGeom prst="ellipse">
            <a:avLst/>
          </a:prstGeom>
          <a:blipFill>
            <a:blip r:embed="rId4"/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27" name="任意多边形 26"/>
          <p:cNvSpPr/>
          <p:nvPr/>
        </p:nvSpPr>
        <p:spPr>
          <a:xfrm>
            <a:off x="6772275" y="2172335"/>
            <a:ext cx="1898650" cy="1898650"/>
          </a:xfrm>
          <a:custGeom>
            <a:avLst/>
            <a:gdLst>
              <a:gd name="connsiteX0" fmla="*/ 949578 w 1899156"/>
              <a:gd name="connsiteY0" fmla="*/ 139578 h 1899156"/>
              <a:gd name="connsiteX1" fmla="*/ 139578 w 1899156"/>
              <a:gd name="connsiteY1" fmla="*/ 949578 h 1899156"/>
              <a:gd name="connsiteX2" fmla="*/ 949578 w 1899156"/>
              <a:gd name="connsiteY2" fmla="*/ 1759578 h 1899156"/>
              <a:gd name="connsiteX3" fmla="*/ 1759578 w 1899156"/>
              <a:gd name="connsiteY3" fmla="*/ 949578 h 1899156"/>
              <a:gd name="connsiteX4" fmla="*/ 949578 w 1899156"/>
              <a:gd name="connsiteY4" fmla="*/ 139578 h 1899156"/>
              <a:gd name="connsiteX5" fmla="*/ 949578 w 1899156"/>
              <a:gd name="connsiteY5" fmla="*/ 0 h 1899156"/>
              <a:gd name="connsiteX6" fmla="*/ 1899156 w 1899156"/>
              <a:gd name="connsiteY6" fmla="*/ 949578 h 1899156"/>
              <a:gd name="connsiteX7" fmla="*/ 949578 w 1899156"/>
              <a:gd name="connsiteY7" fmla="*/ 1899156 h 1899156"/>
              <a:gd name="connsiteX8" fmla="*/ 0 w 1899156"/>
              <a:gd name="connsiteY8" fmla="*/ 949578 h 1899156"/>
              <a:gd name="connsiteX9" fmla="*/ 949578 w 1899156"/>
              <a:gd name="connsiteY9" fmla="*/ 0 h 1899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99156" h="1899156">
                <a:moveTo>
                  <a:pt x="949578" y="139578"/>
                </a:moveTo>
                <a:cubicBezTo>
                  <a:pt x="502227" y="139578"/>
                  <a:pt x="139578" y="502227"/>
                  <a:pt x="139578" y="949578"/>
                </a:cubicBezTo>
                <a:cubicBezTo>
                  <a:pt x="139578" y="1396929"/>
                  <a:pt x="502227" y="1759578"/>
                  <a:pt x="949578" y="1759578"/>
                </a:cubicBezTo>
                <a:cubicBezTo>
                  <a:pt x="1396929" y="1759578"/>
                  <a:pt x="1759578" y="1396929"/>
                  <a:pt x="1759578" y="949578"/>
                </a:cubicBezTo>
                <a:cubicBezTo>
                  <a:pt x="1759578" y="502227"/>
                  <a:pt x="1396929" y="139578"/>
                  <a:pt x="949578" y="139578"/>
                </a:cubicBezTo>
                <a:close/>
                <a:moveTo>
                  <a:pt x="949578" y="0"/>
                </a:moveTo>
                <a:cubicBezTo>
                  <a:pt x="1474015" y="0"/>
                  <a:pt x="1899156" y="425141"/>
                  <a:pt x="1899156" y="949578"/>
                </a:cubicBezTo>
                <a:cubicBezTo>
                  <a:pt x="1899156" y="1474015"/>
                  <a:pt x="1474015" y="1899156"/>
                  <a:pt x="949578" y="1899156"/>
                </a:cubicBezTo>
                <a:cubicBezTo>
                  <a:pt x="425141" y="1899156"/>
                  <a:pt x="0" y="1474015"/>
                  <a:pt x="0" y="949578"/>
                </a:cubicBezTo>
                <a:cubicBezTo>
                  <a:pt x="0" y="425141"/>
                  <a:pt x="425141" y="0"/>
                  <a:pt x="949578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28" name="椭圆 27"/>
          <p:cNvSpPr/>
          <p:nvPr/>
        </p:nvSpPr>
        <p:spPr>
          <a:xfrm>
            <a:off x="9297988" y="4640898"/>
            <a:ext cx="1766887" cy="1766887"/>
          </a:xfrm>
          <a:prstGeom prst="ellipse">
            <a:avLst/>
          </a:prstGeom>
          <a:blipFill>
            <a:blip r:embed="rId5"/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29" name="任意多边形 28"/>
          <p:cNvSpPr/>
          <p:nvPr/>
        </p:nvSpPr>
        <p:spPr>
          <a:xfrm flipH="1">
            <a:off x="9232900" y="4577398"/>
            <a:ext cx="1898650" cy="1900237"/>
          </a:xfrm>
          <a:custGeom>
            <a:avLst/>
            <a:gdLst>
              <a:gd name="connsiteX0" fmla="*/ 949578 w 1899156"/>
              <a:gd name="connsiteY0" fmla="*/ 139578 h 1899156"/>
              <a:gd name="connsiteX1" fmla="*/ 139578 w 1899156"/>
              <a:gd name="connsiteY1" fmla="*/ 949578 h 1899156"/>
              <a:gd name="connsiteX2" fmla="*/ 949578 w 1899156"/>
              <a:gd name="connsiteY2" fmla="*/ 1759578 h 1899156"/>
              <a:gd name="connsiteX3" fmla="*/ 1759578 w 1899156"/>
              <a:gd name="connsiteY3" fmla="*/ 949578 h 1899156"/>
              <a:gd name="connsiteX4" fmla="*/ 949578 w 1899156"/>
              <a:gd name="connsiteY4" fmla="*/ 139578 h 1899156"/>
              <a:gd name="connsiteX5" fmla="*/ 949578 w 1899156"/>
              <a:gd name="connsiteY5" fmla="*/ 0 h 1899156"/>
              <a:gd name="connsiteX6" fmla="*/ 1899156 w 1899156"/>
              <a:gd name="connsiteY6" fmla="*/ 949578 h 1899156"/>
              <a:gd name="connsiteX7" fmla="*/ 949578 w 1899156"/>
              <a:gd name="connsiteY7" fmla="*/ 1899156 h 1899156"/>
              <a:gd name="connsiteX8" fmla="*/ 0 w 1899156"/>
              <a:gd name="connsiteY8" fmla="*/ 949578 h 1899156"/>
              <a:gd name="connsiteX9" fmla="*/ 949578 w 1899156"/>
              <a:gd name="connsiteY9" fmla="*/ 0 h 1899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99156" h="1899156">
                <a:moveTo>
                  <a:pt x="949578" y="139578"/>
                </a:moveTo>
                <a:cubicBezTo>
                  <a:pt x="502227" y="139578"/>
                  <a:pt x="139578" y="502227"/>
                  <a:pt x="139578" y="949578"/>
                </a:cubicBezTo>
                <a:cubicBezTo>
                  <a:pt x="139578" y="1396929"/>
                  <a:pt x="502227" y="1759578"/>
                  <a:pt x="949578" y="1759578"/>
                </a:cubicBezTo>
                <a:cubicBezTo>
                  <a:pt x="1396929" y="1759578"/>
                  <a:pt x="1759578" y="1396929"/>
                  <a:pt x="1759578" y="949578"/>
                </a:cubicBezTo>
                <a:cubicBezTo>
                  <a:pt x="1759578" y="502227"/>
                  <a:pt x="1396929" y="139578"/>
                  <a:pt x="949578" y="139578"/>
                </a:cubicBezTo>
                <a:close/>
                <a:moveTo>
                  <a:pt x="949578" y="0"/>
                </a:moveTo>
                <a:cubicBezTo>
                  <a:pt x="1474015" y="0"/>
                  <a:pt x="1899156" y="425141"/>
                  <a:pt x="1899156" y="949578"/>
                </a:cubicBezTo>
                <a:cubicBezTo>
                  <a:pt x="1899156" y="1474015"/>
                  <a:pt x="1474015" y="1899156"/>
                  <a:pt x="949578" y="1899156"/>
                </a:cubicBezTo>
                <a:cubicBezTo>
                  <a:pt x="425141" y="1899156"/>
                  <a:pt x="0" y="1474015"/>
                  <a:pt x="0" y="949578"/>
                </a:cubicBezTo>
                <a:cubicBezTo>
                  <a:pt x="0" y="425141"/>
                  <a:pt x="425141" y="0"/>
                  <a:pt x="949578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30" name="文本框 39"/>
          <p:cNvSpPr txBox="1">
            <a:spLocks noChangeArrowheads="1"/>
          </p:cNvSpPr>
          <p:nvPr/>
        </p:nvSpPr>
        <p:spPr bwMode="auto">
          <a:xfrm>
            <a:off x="2940050" y="2680335"/>
            <a:ext cx="236061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EFEFE"/>
                </a:solidFill>
                <a:latin typeface="方正姚体" pitchFamily="2" charset="-122"/>
              </a:rPr>
              <a:t>     </a:t>
            </a:r>
            <a:r>
              <a:rPr lang="en-US" altLang="zh-CN" b="1" dirty="0">
                <a:solidFill>
                  <a:srgbClr val="282828"/>
                </a:solidFill>
                <a:latin typeface="方正姚体" pitchFamily="2" charset="-122"/>
              </a:rPr>
              <a:t>TITLE      HERE</a:t>
            </a:r>
            <a:endParaRPr lang="en-US" altLang="zh-CN" sz="1400" b="1" dirty="0">
              <a:solidFill>
                <a:srgbClr val="282828"/>
              </a:solidFill>
              <a:latin typeface="方正姚体" pitchFamily="2" charset="-122"/>
            </a:endParaRPr>
          </a:p>
          <a:p>
            <a:r>
              <a:rPr lang="en-US" altLang="zh-CN" sz="1400" dirty="0">
                <a:solidFill>
                  <a:srgbClr val="282828"/>
                </a:solidFill>
                <a:latin typeface="方正姚体" pitchFamily="2" charset="-122"/>
                <a:ea typeface="方正姚体" pitchFamily="2" charset="-122"/>
              </a:rPr>
              <a:t>Click here to add  you to the</a:t>
            </a:r>
          </a:p>
          <a:p>
            <a:r>
              <a:rPr lang="en-US" altLang="zh-CN" sz="1400" dirty="0">
                <a:solidFill>
                  <a:srgbClr val="282828"/>
                </a:solidFill>
                <a:latin typeface="方正姚体" pitchFamily="2" charset="-122"/>
                <a:ea typeface="方正姚体" pitchFamily="2" charset="-122"/>
              </a:rPr>
              <a:t>center of the  narrative thought</a:t>
            </a:r>
            <a:endParaRPr lang="en-US" altLang="zh-CN" dirty="0">
              <a:solidFill>
                <a:srgbClr val="282828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31" name="文本框 40"/>
          <p:cNvSpPr txBox="1">
            <a:spLocks noChangeArrowheads="1"/>
          </p:cNvSpPr>
          <p:nvPr/>
        </p:nvSpPr>
        <p:spPr bwMode="auto">
          <a:xfrm>
            <a:off x="8704263" y="2680335"/>
            <a:ext cx="2360612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chemeClr val="bg1"/>
                </a:solidFill>
                <a:latin typeface="方正姚体" pitchFamily="2" charset="-122"/>
              </a:rPr>
              <a:t>     TITLE      HERE</a:t>
            </a:r>
            <a:endParaRPr lang="en-US" altLang="zh-CN" sz="1400" b="1">
              <a:solidFill>
                <a:schemeClr val="bg1"/>
              </a:solidFill>
              <a:latin typeface="方正姚体" pitchFamily="2" charset="-122"/>
            </a:endParaRPr>
          </a:p>
          <a:p>
            <a:r>
              <a:rPr lang="en-US" altLang="zh-CN" sz="1400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</a:rPr>
              <a:t>Click here to add  you to the</a:t>
            </a:r>
          </a:p>
          <a:p>
            <a:r>
              <a:rPr lang="en-US" altLang="zh-CN" sz="1400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</a:rPr>
              <a:t>center of the  narrative thought</a:t>
            </a:r>
            <a:endParaRPr lang="en-US" altLang="zh-CN">
              <a:solidFill>
                <a:schemeClr val="bg1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32" name="文本框 41"/>
          <p:cNvSpPr txBox="1">
            <a:spLocks noChangeArrowheads="1"/>
          </p:cNvSpPr>
          <p:nvPr/>
        </p:nvSpPr>
        <p:spPr bwMode="auto">
          <a:xfrm>
            <a:off x="1165225" y="5125085"/>
            <a:ext cx="236061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chemeClr val="bg1"/>
                </a:solidFill>
                <a:latin typeface="方正姚体" pitchFamily="2" charset="-122"/>
              </a:rPr>
              <a:t>     TITLE      HERE</a:t>
            </a:r>
            <a:endParaRPr lang="en-US" altLang="zh-CN" sz="1400" b="1">
              <a:solidFill>
                <a:schemeClr val="bg1"/>
              </a:solidFill>
              <a:latin typeface="方正姚体" pitchFamily="2" charset="-122"/>
            </a:endParaRPr>
          </a:p>
          <a:p>
            <a:r>
              <a:rPr lang="en-US" altLang="zh-CN" sz="1400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</a:rPr>
              <a:t>Click here to add  you to the</a:t>
            </a:r>
          </a:p>
          <a:p>
            <a:r>
              <a:rPr lang="en-US" altLang="zh-CN" sz="1400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</a:rPr>
              <a:t>center of the  narrative thought</a:t>
            </a:r>
            <a:endParaRPr lang="en-US" altLang="zh-CN">
              <a:solidFill>
                <a:schemeClr val="bg1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33" name="文本框 42"/>
          <p:cNvSpPr txBox="1">
            <a:spLocks noChangeArrowheads="1"/>
          </p:cNvSpPr>
          <p:nvPr/>
        </p:nvSpPr>
        <p:spPr bwMode="auto">
          <a:xfrm>
            <a:off x="6915150" y="5133023"/>
            <a:ext cx="2362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方正姚体" pitchFamily="2" charset="-122"/>
              </a:rPr>
              <a:t>     </a:t>
            </a:r>
            <a:r>
              <a:rPr lang="en-US" altLang="zh-CN" b="1" dirty="0">
                <a:solidFill>
                  <a:srgbClr val="282828"/>
                </a:solidFill>
                <a:latin typeface="方正姚体" pitchFamily="2" charset="-122"/>
              </a:rPr>
              <a:t>TITLE      HERE</a:t>
            </a:r>
            <a:endParaRPr lang="en-US" altLang="zh-CN" sz="1400" b="1" dirty="0">
              <a:solidFill>
                <a:srgbClr val="282828"/>
              </a:solidFill>
              <a:latin typeface="方正姚体" pitchFamily="2" charset="-122"/>
            </a:endParaRPr>
          </a:p>
          <a:p>
            <a:r>
              <a:rPr lang="en-US" altLang="zh-CN" sz="1400" dirty="0">
                <a:solidFill>
                  <a:srgbClr val="282828"/>
                </a:solidFill>
                <a:latin typeface="方正姚体" pitchFamily="2" charset="-122"/>
                <a:ea typeface="方正姚体" pitchFamily="2" charset="-122"/>
              </a:rPr>
              <a:t>Click here to add  you to the</a:t>
            </a:r>
          </a:p>
          <a:p>
            <a:r>
              <a:rPr lang="en-US" altLang="zh-CN" sz="1400" dirty="0">
                <a:solidFill>
                  <a:srgbClr val="282828"/>
                </a:solidFill>
                <a:latin typeface="方正姚体" pitchFamily="2" charset="-122"/>
                <a:ea typeface="方正姚体" pitchFamily="2" charset="-122"/>
              </a:rPr>
              <a:t>center of the  narrative thought</a:t>
            </a:r>
            <a:endParaRPr lang="en-US" altLang="zh-CN" dirty="0">
              <a:solidFill>
                <a:srgbClr val="282828"/>
              </a:solidFill>
              <a:latin typeface="方正姚体" pitchFamily="2" charset="-122"/>
              <a:ea typeface="方正姚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582659" y="-1175224"/>
            <a:ext cx="651354" cy="989556"/>
          </a:xfrm>
          <a:prstGeom prst="rect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234013" y="-1175224"/>
            <a:ext cx="651354" cy="989556"/>
          </a:xfrm>
          <a:prstGeom prst="rect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885367" y="-1175224"/>
            <a:ext cx="651354" cy="989556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>
            <a:off x="1964593" y="301214"/>
            <a:ext cx="948735" cy="978946"/>
          </a:xfrm>
          <a:prstGeom prst="triangle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等腰三角形 21"/>
          <p:cNvSpPr/>
          <p:nvPr/>
        </p:nvSpPr>
        <p:spPr>
          <a:xfrm>
            <a:off x="1077350" y="0"/>
            <a:ext cx="1240653" cy="1280160"/>
          </a:xfrm>
          <a:prstGeom prst="triangle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1332008" y="572274"/>
            <a:ext cx="8098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rgbClr val="282828"/>
                </a:solidFill>
                <a:latin typeface="Impact" pitchFamily="34" charset="0"/>
                <a:ea typeface="方正姚体" pitchFamily="2" charset="-122"/>
              </a:rPr>
              <a:t>2.3</a:t>
            </a:r>
            <a:endParaRPr lang="zh-CN" altLang="en-US" sz="4000" dirty="0">
              <a:solidFill>
                <a:srgbClr val="282828"/>
              </a:solidFill>
              <a:latin typeface="Impact" pitchFamily="34" charset="0"/>
              <a:ea typeface="方正姚体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618672" y="178415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 smtClean="0">
                <a:solidFill>
                  <a:srgbClr val="DCB66B"/>
                </a:solidFill>
                <a:latin typeface="Microsoft YaHei" pitchFamily="34" charset="-122"/>
                <a:ea typeface="Microsoft YaHei" pitchFamily="34" charset="-122"/>
              </a:rPr>
              <a:t>竞争优势</a:t>
            </a:r>
            <a:endParaRPr lang="en-US" altLang="zh-CN" sz="5400" b="1" dirty="0">
              <a:solidFill>
                <a:srgbClr val="DCB66B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378294" y="2460935"/>
            <a:ext cx="3657725" cy="3585675"/>
            <a:chOff x="6808787" y="1502880"/>
            <a:chExt cx="5462726" cy="5355120"/>
          </a:xfrm>
          <a:solidFill>
            <a:srgbClr val="DCB66B"/>
          </a:solidFill>
        </p:grpSpPr>
        <p:sp>
          <p:nvSpPr>
            <p:cNvPr id="11" name="Oval 34"/>
            <p:cNvSpPr/>
            <p:nvPr/>
          </p:nvSpPr>
          <p:spPr>
            <a:xfrm>
              <a:off x="6808787" y="1502880"/>
              <a:ext cx="3936852" cy="393685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2" name="Freeform 27"/>
            <p:cNvSpPr>
              <a:spLocks noEditPoints="1"/>
            </p:cNvSpPr>
            <p:nvPr/>
          </p:nvSpPr>
          <p:spPr bwMode="auto">
            <a:xfrm>
              <a:off x="9601200" y="3677413"/>
              <a:ext cx="2670313" cy="3180587"/>
            </a:xfrm>
            <a:custGeom>
              <a:avLst/>
              <a:gdLst>
                <a:gd name="T0" fmla="*/ 405 w 633"/>
                <a:gd name="T1" fmla="*/ 470 h 730"/>
                <a:gd name="T2" fmla="*/ 483 w 633"/>
                <a:gd name="T3" fmla="*/ 380 h 730"/>
                <a:gd name="T4" fmla="*/ 501 w 633"/>
                <a:gd name="T5" fmla="*/ 293 h 730"/>
                <a:gd name="T6" fmla="*/ 437 w 633"/>
                <a:gd name="T7" fmla="*/ 133 h 730"/>
                <a:gd name="T8" fmla="*/ 316 w 633"/>
                <a:gd name="T9" fmla="*/ 8 h 730"/>
                <a:gd name="T10" fmla="*/ 316 w 633"/>
                <a:gd name="T11" fmla="*/ 40 h 730"/>
                <a:gd name="T12" fmla="*/ 316 w 633"/>
                <a:gd name="T13" fmla="*/ 66 h 730"/>
                <a:gd name="T14" fmla="*/ 237 w 633"/>
                <a:gd name="T15" fmla="*/ 95 h 730"/>
                <a:gd name="T16" fmla="*/ 192 w 633"/>
                <a:gd name="T17" fmla="*/ 135 h 730"/>
                <a:gd name="T18" fmla="*/ 141 w 633"/>
                <a:gd name="T19" fmla="*/ 264 h 730"/>
                <a:gd name="T20" fmla="*/ 133 w 633"/>
                <a:gd name="T21" fmla="*/ 339 h 730"/>
                <a:gd name="T22" fmla="*/ 175 w 633"/>
                <a:gd name="T23" fmla="*/ 399 h 730"/>
                <a:gd name="T24" fmla="*/ 181 w 633"/>
                <a:gd name="T25" fmla="*/ 534 h 730"/>
                <a:gd name="T26" fmla="*/ 24 w 633"/>
                <a:gd name="T27" fmla="*/ 730 h 730"/>
                <a:gd name="T28" fmla="*/ 610 w 633"/>
                <a:gd name="T29" fmla="*/ 730 h 730"/>
                <a:gd name="T30" fmla="*/ 453 w 633"/>
                <a:gd name="T31" fmla="*/ 534 h 730"/>
                <a:gd name="T32" fmla="*/ 156 w 633"/>
                <a:gd name="T33" fmla="*/ 275 h 730"/>
                <a:gd name="T34" fmla="*/ 189 w 633"/>
                <a:gd name="T35" fmla="*/ 335 h 730"/>
                <a:gd name="T36" fmla="*/ 195 w 633"/>
                <a:gd name="T37" fmla="*/ 273 h 730"/>
                <a:gd name="T38" fmla="*/ 211 w 633"/>
                <a:gd name="T39" fmla="*/ 190 h 730"/>
                <a:gd name="T40" fmla="*/ 316 w 633"/>
                <a:gd name="T41" fmla="*/ 195 h 730"/>
                <a:gd name="T42" fmla="*/ 380 w 633"/>
                <a:gd name="T43" fmla="*/ 173 h 730"/>
                <a:gd name="T44" fmla="*/ 424 w 633"/>
                <a:gd name="T45" fmla="*/ 192 h 730"/>
                <a:gd name="T46" fmla="*/ 439 w 633"/>
                <a:gd name="T47" fmla="*/ 273 h 730"/>
                <a:gd name="T48" fmla="*/ 445 w 633"/>
                <a:gd name="T49" fmla="*/ 335 h 730"/>
                <a:gd name="T50" fmla="*/ 477 w 633"/>
                <a:gd name="T51" fmla="*/ 275 h 730"/>
                <a:gd name="T52" fmla="*/ 317 w 633"/>
                <a:gd name="T53" fmla="*/ 482 h 730"/>
                <a:gd name="T54" fmla="*/ 189 w 633"/>
                <a:gd name="T55" fmla="*/ 384 h 730"/>
                <a:gd name="T56" fmla="*/ 316 w 633"/>
                <a:gd name="T57" fmla="*/ 503 h 730"/>
                <a:gd name="T58" fmla="*/ 387 w 633"/>
                <a:gd name="T59" fmla="*/ 483 h 730"/>
                <a:gd name="T60" fmla="*/ 319 w 633"/>
                <a:gd name="T61" fmla="*/ 630 h 730"/>
                <a:gd name="T62" fmla="*/ 224 w 633"/>
                <a:gd name="T63" fmla="*/ 525 h 730"/>
                <a:gd name="T64" fmla="*/ 403 w 633"/>
                <a:gd name="T65" fmla="*/ 669 h 730"/>
                <a:gd name="T66" fmla="*/ 318 w 633"/>
                <a:gd name="T67" fmla="*/ 687 h 730"/>
                <a:gd name="T68" fmla="*/ 272 w 633"/>
                <a:gd name="T69" fmla="*/ 626 h 730"/>
                <a:gd name="T70" fmla="*/ 172 w 633"/>
                <a:gd name="T71" fmla="*/ 556 h 730"/>
                <a:gd name="T72" fmla="*/ 214 w 633"/>
                <a:gd name="T73" fmla="*/ 538 h 730"/>
                <a:gd name="T74" fmla="*/ 319 w 633"/>
                <a:gd name="T75" fmla="*/ 655 h 730"/>
                <a:gd name="T76" fmla="*/ 459 w 633"/>
                <a:gd name="T77" fmla="*/ 558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33" h="730">
                  <a:moveTo>
                    <a:pt x="453" y="534"/>
                  </a:moveTo>
                  <a:cubicBezTo>
                    <a:pt x="420" y="520"/>
                    <a:pt x="408" y="498"/>
                    <a:pt x="405" y="470"/>
                  </a:cubicBezTo>
                  <a:cubicBezTo>
                    <a:pt x="427" y="452"/>
                    <a:pt x="445" y="427"/>
                    <a:pt x="458" y="399"/>
                  </a:cubicBezTo>
                  <a:cubicBezTo>
                    <a:pt x="468" y="395"/>
                    <a:pt x="476" y="389"/>
                    <a:pt x="483" y="380"/>
                  </a:cubicBezTo>
                  <a:cubicBezTo>
                    <a:pt x="491" y="369"/>
                    <a:pt x="497" y="355"/>
                    <a:pt x="500" y="339"/>
                  </a:cubicBezTo>
                  <a:cubicBezTo>
                    <a:pt x="503" y="324"/>
                    <a:pt x="504" y="308"/>
                    <a:pt x="501" y="293"/>
                  </a:cubicBezTo>
                  <a:cubicBezTo>
                    <a:pt x="500" y="282"/>
                    <a:pt x="497" y="272"/>
                    <a:pt x="492" y="263"/>
                  </a:cubicBezTo>
                  <a:cubicBezTo>
                    <a:pt x="486" y="212"/>
                    <a:pt x="466" y="165"/>
                    <a:pt x="437" y="133"/>
                  </a:cubicBezTo>
                  <a:cubicBezTo>
                    <a:pt x="431" y="125"/>
                    <a:pt x="424" y="118"/>
                    <a:pt x="417" y="112"/>
                  </a:cubicBezTo>
                  <a:cubicBezTo>
                    <a:pt x="439" y="56"/>
                    <a:pt x="386" y="0"/>
                    <a:pt x="316" y="8"/>
                  </a:cubicBezTo>
                  <a:cubicBezTo>
                    <a:pt x="307" y="9"/>
                    <a:pt x="297" y="11"/>
                    <a:pt x="288" y="14"/>
                  </a:cubicBezTo>
                  <a:cubicBezTo>
                    <a:pt x="300" y="20"/>
                    <a:pt x="310" y="30"/>
                    <a:pt x="316" y="40"/>
                  </a:cubicBezTo>
                  <a:cubicBezTo>
                    <a:pt x="320" y="49"/>
                    <a:pt x="321" y="58"/>
                    <a:pt x="316" y="68"/>
                  </a:cubicBezTo>
                  <a:cubicBezTo>
                    <a:pt x="316" y="67"/>
                    <a:pt x="316" y="67"/>
                    <a:pt x="316" y="66"/>
                  </a:cubicBezTo>
                  <a:cubicBezTo>
                    <a:pt x="291" y="0"/>
                    <a:pt x="212" y="20"/>
                    <a:pt x="211" y="42"/>
                  </a:cubicBezTo>
                  <a:cubicBezTo>
                    <a:pt x="231" y="57"/>
                    <a:pt x="237" y="71"/>
                    <a:pt x="237" y="95"/>
                  </a:cubicBezTo>
                  <a:cubicBezTo>
                    <a:pt x="214" y="95"/>
                    <a:pt x="206" y="79"/>
                    <a:pt x="197" y="56"/>
                  </a:cubicBezTo>
                  <a:cubicBezTo>
                    <a:pt x="185" y="82"/>
                    <a:pt x="184" y="110"/>
                    <a:pt x="192" y="135"/>
                  </a:cubicBezTo>
                  <a:cubicBezTo>
                    <a:pt x="164" y="167"/>
                    <a:pt x="144" y="210"/>
                    <a:pt x="141" y="254"/>
                  </a:cubicBezTo>
                  <a:cubicBezTo>
                    <a:pt x="141" y="258"/>
                    <a:pt x="141" y="261"/>
                    <a:pt x="141" y="264"/>
                  </a:cubicBezTo>
                  <a:cubicBezTo>
                    <a:pt x="137" y="273"/>
                    <a:pt x="134" y="283"/>
                    <a:pt x="132" y="293"/>
                  </a:cubicBezTo>
                  <a:cubicBezTo>
                    <a:pt x="130" y="308"/>
                    <a:pt x="130" y="324"/>
                    <a:pt x="133" y="339"/>
                  </a:cubicBezTo>
                  <a:cubicBezTo>
                    <a:pt x="136" y="355"/>
                    <a:pt x="142" y="369"/>
                    <a:pt x="151" y="380"/>
                  </a:cubicBezTo>
                  <a:cubicBezTo>
                    <a:pt x="157" y="389"/>
                    <a:pt x="166" y="395"/>
                    <a:pt x="175" y="399"/>
                  </a:cubicBezTo>
                  <a:cubicBezTo>
                    <a:pt x="188" y="427"/>
                    <a:pt x="206" y="452"/>
                    <a:pt x="228" y="470"/>
                  </a:cubicBezTo>
                  <a:cubicBezTo>
                    <a:pt x="225" y="498"/>
                    <a:pt x="214" y="520"/>
                    <a:pt x="181" y="534"/>
                  </a:cubicBezTo>
                  <a:cubicBezTo>
                    <a:pt x="106" y="565"/>
                    <a:pt x="0" y="574"/>
                    <a:pt x="3" y="668"/>
                  </a:cubicBezTo>
                  <a:cubicBezTo>
                    <a:pt x="3" y="688"/>
                    <a:pt x="11" y="709"/>
                    <a:pt x="24" y="730"/>
                  </a:cubicBezTo>
                  <a:cubicBezTo>
                    <a:pt x="316" y="730"/>
                    <a:pt x="316" y="730"/>
                    <a:pt x="316" y="730"/>
                  </a:cubicBezTo>
                  <a:cubicBezTo>
                    <a:pt x="610" y="730"/>
                    <a:pt x="610" y="730"/>
                    <a:pt x="610" y="730"/>
                  </a:cubicBezTo>
                  <a:cubicBezTo>
                    <a:pt x="622" y="709"/>
                    <a:pt x="630" y="688"/>
                    <a:pt x="631" y="668"/>
                  </a:cubicBezTo>
                  <a:cubicBezTo>
                    <a:pt x="633" y="574"/>
                    <a:pt x="528" y="565"/>
                    <a:pt x="453" y="534"/>
                  </a:cubicBezTo>
                  <a:close/>
                  <a:moveTo>
                    <a:pt x="189" y="384"/>
                  </a:moveTo>
                  <a:cubicBezTo>
                    <a:pt x="154" y="378"/>
                    <a:pt x="140" y="313"/>
                    <a:pt x="156" y="275"/>
                  </a:cubicBezTo>
                  <a:cubicBezTo>
                    <a:pt x="157" y="275"/>
                    <a:pt x="158" y="274"/>
                    <a:pt x="158" y="274"/>
                  </a:cubicBezTo>
                  <a:cubicBezTo>
                    <a:pt x="182" y="259"/>
                    <a:pt x="189" y="329"/>
                    <a:pt x="189" y="335"/>
                  </a:cubicBezTo>
                  <a:cubicBezTo>
                    <a:pt x="189" y="360"/>
                    <a:pt x="216" y="369"/>
                    <a:pt x="210" y="352"/>
                  </a:cubicBezTo>
                  <a:cubicBezTo>
                    <a:pt x="204" y="334"/>
                    <a:pt x="196" y="307"/>
                    <a:pt x="195" y="273"/>
                  </a:cubicBezTo>
                  <a:cubicBezTo>
                    <a:pt x="195" y="272"/>
                    <a:pt x="195" y="272"/>
                    <a:pt x="195" y="271"/>
                  </a:cubicBezTo>
                  <a:cubicBezTo>
                    <a:pt x="194" y="245"/>
                    <a:pt x="200" y="216"/>
                    <a:pt x="211" y="190"/>
                  </a:cubicBezTo>
                  <a:cubicBezTo>
                    <a:pt x="215" y="185"/>
                    <a:pt x="218" y="180"/>
                    <a:pt x="223" y="177"/>
                  </a:cubicBezTo>
                  <a:cubicBezTo>
                    <a:pt x="244" y="194"/>
                    <a:pt x="275" y="202"/>
                    <a:pt x="316" y="195"/>
                  </a:cubicBezTo>
                  <a:cubicBezTo>
                    <a:pt x="335" y="191"/>
                    <a:pt x="356" y="185"/>
                    <a:pt x="379" y="174"/>
                  </a:cubicBezTo>
                  <a:cubicBezTo>
                    <a:pt x="380" y="174"/>
                    <a:pt x="380" y="173"/>
                    <a:pt x="380" y="173"/>
                  </a:cubicBezTo>
                  <a:cubicBezTo>
                    <a:pt x="405" y="167"/>
                    <a:pt x="412" y="175"/>
                    <a:pt x="423" y="191"/>
                  </a:cubicBezTo>
                  <a:cubicBezTo>
                    <a:pt x="423" y="191"/>
                    <a:pt x="423" y="191"/>
                    <a:pt x="424" y="192"/>
                  </a:cubicBezTo>
                  <a:cubicBezTo>
                    <a:pt x="434" y="216"/>
                    <a:pt x="440" y="243"/>
                    <a:pt x="440" y="269"/>
                  </a:cubicBezTo>
                  <a:cubicBezTo>
                    <a:pt x="439" y="270"/>
                    <a:pt x="439" y="272"/>
                    <a:pt x="439" y="273"/>
                  </a:cubicBezTo>
                  <a:cubicBezTo>
                    <a:pt x="438" y="307"/>
                    <a:pt x="430" y="334"/>
                    <a:pt x="424" y="352"/>
                  </a:cubicBezTo>
                  <a:cubicBezTo>
                    <a:pt x="418" y="369"/>
                    <a:pt x="445" y="360"/>
                    <a:pt x="445" y="335"/>
                  </a:cubicBezTo>
                  <a:cubicBezTo>
                    <a:pt x="445" y="329"/>
                    <a:pt x="452" y="259"/>
                    <a:pt x="476" y="274"/>
                  </a:cubicBezTo>
                  <a:cubicBezTo>
                    <a:pt x="476" y="274"/>
                    <a:pt x="477" y="274"/>
                    <a:pt x="477" y="275"/>
                  </a:cubicBezTo>
                  <a:cubicBezTo>
                    <a:pt x="494" y="313"/>
                    <a:pt x="480" y="378"/>
                    <a:pt x="445" y="384"/>
                  </a:cubicBezTo>
                  <a:cubicBezTo>
                    <a:pt x="421" y="440"/>
                    <a:pt x="377" y="482"/>
                    <a:pt x="317" y="482"/>
                  </a:cubicBezTo>
                  <a:cubicBezTo>
                    <a:pt x="316" y="482"/>
                    <a:pt x="316" y="482"/>
                    <a:pt x="316" y="482"/>
                  </a:cubicBezTo>
                  <a:cubicBezTo>
                    <a:pt x="256" y="482"/>
                    <a:pt x="213" y="440"/>
                    <a:pt x="189" y="384"/>
                  </a:cubicBezTo>
                  <a:close/>
                  <a:moveTo>
                    <a:pt x="249" y="484"/>
                  </a:moveTo>
                  <a:cubicBezTo>
                    <a:pt x="268" y="496"/>
                    <a:pt x="291" y="502"/>
                    <a:pt x="316" y="503"/>
                  </a:cubicBezTo>
                  <a:cubicBezTo>
                    <a:pt x="317" y="503"/>
                    <a:pt x="317" y="503"/>
                    <a:pt x="317" y="503"/>
                  </a:cubicBezTo>
                  <a:cubicBezTo>
                    <a:pt x="343" y="503"/>
                    <a:pt x="366" y="496"/>
                    <a:pt x="387" y="483"/>
                  </a:cubicBezTo>
                  <a:cubicBezTo>
                    <a:pt x="391" y="500"/>
                    <a:pt x="401" y="518"/>
                    <a:pt x="414" y="532"/>
                  </a:cubicBezTo>
                  <a:cubicBezTo>
                    <a:pt x="374" y="581"/>
                    <a:pt x="346" y="601"/>
                    <a:pt x="319" y="630"/>
                  </a:cubicBezTo>
                  <a:cubicBezTo>
                    <a:pt x="318" y="629"/>
                    <a:pt x="317" y="629"/>
                    <a:pt x="316" y="628"/>
                  </a:cubicBezTo>
                  <a:cubicBezTo>
                    <a:pt x="292" y="612"/>
                    <a:pt x="262" y="579"/>
                    <a:pt x="224" y="525"/>
                  </a:cubicBezTo>
                  <a:cubicBezTo>
                    <a:pt x="235" y="513"/>
                    <a:pt x="244" y="498"/>
                    <a:pt x="249" y="484"/>
                  </a:cubicBezTo>
                  <a:close/>
                  <a:moveTo>
                    <a:pt x="403" y="669"/>
                  </a:moveTo>
                  <a:cubicBezTo>
                    <a:pt x="391" y="655"/>
                    <a:pt x="383" y="631"/>
                    <a:pt x="362" y="619"/>
                  </a:cubicBezTo>
                  <a:cubicBezTo>
                    <a:pt x="344" y="631"/>
                    <a:pt x="321" y="669"/>
                    <a:pt x="318" y="687"/>
                  </a:cubicBezTo>
                  <a:cubicBezTo>
                    <a:pt x="318" y="684"/>
                    <a:pt x="317" y="680"/>
                    <a:pt x="316" y="677"/>
                  </a:cubicBezTo>
                  <a:cubicBezTo>
                    <a:pt x="308" y="654"/>
                    <a:pt x="281" y="635"/>
                    <a:pt x="272" y="626"/>
                  </a:cubicBezTo>
                  <a:cubicBezTo>
                    <a:pt x="252" y="635"/>
                    <a:pt x="246" y="653"/>
                    <a:pt x="233" y="670"/>
                  </a:cubicBezTo>
                  <a:cubicBezTo>
                    <a:pt x="220" y="653"/>
                    <a:pt x="183" y="602"/>
                    <a:pt x="172" y="556"/>
                  </a:cubicBezTo>
                  <a:cubicBezTo>
                    <a:pt x="187" y="553"/>
                    <a:pt x="201" y="545"/>
                    <a:pt x="213" y="535"/>
                  </a:cubicBezTo>
                  <a:cubicBezTo>
                    <a:pt x="213" y="536"/>
                    <a:pt x="214" y="537"/>
                    <a:pt x="214" y="538"/>
                  </a:cubicBezTo>
                  <a:cubicBezTo>
                    <a:pt x="240" y="574"/>
                    <a:pt x="285" y="626"/>
                    <a:pt x="316" y="652"/>
                  </a:cubicBezTo>
                  <a:cubicBezTo>
                    <a:pt x="317" y="653"/>
                    <a:pt x="318" y="654"/>
                    <a:pt x="319" y="655"/>
                  </a:cubicBezTo>
                  <a:cubicBezTo>
                    <a:pt x="351" y="612"/>
                    <a:pt x="388" y="581"/>
                    <a:pt x="425" y="541"/>
                  </a:cubicBezTo>
                  <a:cubicBezTo>
                    <a:pt x="435" y="549"/>
                    <a:pt x="446" y="555"/>
                    <a:pt x="459" y="558"/>
                  </a:cubicBezTo>
                  <a:cubicBezTo>
                    <a:pt x="446" y="592"/>
                    <a:pt x="425" y="648"/>
                    <a:pt x="403" y="6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id-ID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2400"/>
            </a:p>
          </p:txBody>
        </p:sp>
      </p:grpSp>
      <p:sp>
        <p:nvSpPr>
          <p:cNvPr id="13" name="椭圆 12"/>
          <p:cNvSpPr>
            <a:spLocks noChangeAspect="1"/>
          </p:cNvSpPr>
          <p:nvPr/>
        </p:nvSpPr>
        <p:spPr>
          <a:xfrm>
            <a:off x="2028415" y="1738978"/>
            <a:ext cx="5119022" cy="5119022"/>
          </a:xfrm>
          <a:prstGeom prst="ellipse">
            <a:avLst/>
          </a:prstGeom>
          <a:noFill/>
          <a:ln w="25400">
            <a:gradFill>
              <a:gsLst>
                <a:gs pos="73000">
                  <a:srgbClr val="FFFFFF">
                    <a:alpha val="0"/>
                  </a:srgbClr>
                </a:gs>
                <a:gs pos="80000">
                  <a:srgbClr val="404040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6419523" y="2562062"/>
            <a:ext cx="4057561" cy="900639"/>
          </a:xfrm>
          <a:prstGeom prst="roundRect">
            <a:avLst>
              <a:gd name="adj" fmla="val 50000"/>
            </a:avLst>
          </a:prstGeom>
          <a:noFill/>
          <a:ln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6426688" y="2561227"/>
            <a:ext cx="912092" cy="912092"/>
          </a:xfrm>
          <a:prstGeom prst="ellipse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6686827" y="3830939"/>
            <a:ext cx="4057561" cy="900639"/>
          </a:xfrm>
          <a:prstGeom prst="roundRect">
            <a:avLst>
              <a:gd name="adj" fmla="val 50000"/>
            </a:avLst>
          </a:prstGeom>
          <a:noFill/>
          <a:ln>
            <a:solidFill>
              <a:srgbClr val="DCB6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>
            <a:spLocks noChangeAspect="1"/>
          </p:cNvSpPr>
          <p:nvPr/>
        </p:nvSpPr>
        <p:spPr>
          <a:xfrm>
            <a:off x="6693992" y="3830104"/>
            <a:ext cx="912092" cy="912092"/>
          </a:xfrm>
          <a:prstGeom prst="ellipse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圆角矩形 25"/>
          <p:cNvSpPr/>
          <p:nvPr/>
        </p:nvSpPr>
        <p:spPr>
          <a:xfrm>
            <a:off x="6419522" y="5099816"/>
            <a:ext cx="4057561" cy="900639"/>
          </a:xfrm>
          <a:prstGeom prst="roundRect">
            <a:avLst>
              <a:gd name="adj" fmla="val 50000"/>
            </a:avLst>
          </a:prstGeom>
          <a:noFill/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>
            <a:spLocks noChangeAspect="1"/>
          </p:cNvSpPr>
          <p:nvPr/>
        </p:nvSpPr>
        <p:spPr>
          <a:xfrm>
            <a:off x="6426687" y="5098981"/>
            <a:ext cx="912092" cy="912092"/>
          </a:xfrm>
          <a:prstGeom prst="ellipse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8" name="组合 27"/>
          <p:cNvGrpSpPr/>
          <p:nvPr/>
        </p:nvGrpSpPr>
        <p:grpSpPr>
          <a:xfrm>
            <a:off x="6649991" y="5399300"/>
            <a:ext cx="475660" cy="361409"/>
            <a:chOff x="4268086" y="4221191"/>
            <a:chExt cx="509646" cy="387231"/>
          </a:xfrm>
          <a:solidFill>
            <a:srgbClr val="FFFFFF"/>
          </a:solidFill>
        </p:grpSpPr>
        <p:sp>
          <p:nvSpPr>
            <p:cNvPr id="29" name="Freeform 20"/>
            <p:cNvSpPr>
              <a:spLocks noEditPoints="1"/>
            </p:cNvSpPr>
            <p:nvPr/>
          </p:nvSpPr>
          <p:spPr bwMode="auto">
            <a:xfrm>
              <a:off x="4268086" y="4273030"/>
              <a:ext cx="337890" cy="335392"/>
            </a:xfrm>
            <a:custGeom>
              <a:avLst/>
              <a:gdLst>
                <a:gd name="T0" fmla="*/ 229 w 229"/>
                <a:gd name="T1" fmla="*/ 128 h 227"/>
                <a:gd name="T2" fmla="*/ 229 w 229"/>
                <a:gd name="T3" fmla="*/ 98 h 227"/>
                <a:gd name="T4" fmla="*/ 206 w 229"/>
                <a:gd name="T5" fmla="*/ 93 h 227"/>
                <a:gd name="T6" fmla="*/ 200 w 229"/>
                <a:gd name="T7" fmla="*/ 76 h 227"/>
                <a:gd name="T8" fmla="*/ 216 w 229"/>
                <a:gd name="T9" fmla="*/ 58 h 227"/>
                <a:gd name="T10" fmla="*/ 198 w 229"/>
                <a:gd name="T11" fmla="*/ 34 h 227"/>
                <a:gd name="T12" fmla="*/ 176 w 229"/>
                <a:gd name="T13" fmla="*/ 44 h 227"/>
                <a:gd name="T14" fmla="*/ 161 w 229"/>
                <a:gd name="T15" fmla="*/ 33 h 227"/>
                <a:gd name="T16" fmla="*/ 164 w 229"/>
                <a:gd name="T17" fmla="*/ 9 h 227"/>
                <a:gd name="T18" fmla="*/ 135 w 229"/>
                <a:gd name="T19" fmla="*/ 0 h 227"/>
                <a:gd name="T20" fmla="*/ 123 w 229"/>
                <a:gd name="T21" fmla="*/ 20 h 227"/>
                <a:gd name="T22" fmla="*/ 114 w 229"/>
                <a:gd name="T23" fmla="*/ 20 h 227"/>
                <a:gd name="T24" fmla="*/ 105 w 229"/>
                <a:gd name="T25" fmla="*/ 20 h 227"/>
                <a:gd name="T26" fmla="*/ 93 w 229"/>
                <a:gd name="T27" fmla="*/ 0 h 227"/>
                <a:gd name="T28" fmla="*/ 65 w 229"/>
                <a:gd name="T29" fmla="*/ 9 h 227"/>
                <a:gd name="T30" fmla="*/ 67 w 229"/>
                <a:gd name="T31" fmla="*/ 33 h 227"/>
                <a:gd name="T32" fmla="*/ 52 w 229"/>
                <a:gd name="T33" fmla="*/ 44 h 227"/>
                <a:gd name="T34" fmla="*/ 30 w 229"/>
                <a:gd name="T35" fmla="*/ 34 h 227"/>
                <a:gd name="T36" fmla="*/ 13 w 229"/>
                <a:gd name="T37" fmla="*/ 58 h 227"/>
                <a:gd name="T38" fmla="*/ 29 w 229"/>
                <a:gd name="T39" fmla="*/ 76 h 227"/>
                <a:gd name="T40" fmla="*/ 23 w 229"/>
                <a:gd name="T41" fmla="*/ 94 h 227"/>
                <a:gd name="T42" fmla="*/ 0 w 229"/>
                <a:gd name="T43" fmla="*/ 98 h 227"/>
                <a:gd name="T44" fmla="*/ 0 w 229"/>
                <a:gd name="T45" fmla="*/ 128 h 227"/>
                <a:gd name="T46" fmla="*/ 23 w 229"/>
                <a:gd name="T47" fmla="*/ 133 h 227"/>
                <a:gd name="T48" fmla="*/ 29 w 229"/>
                <a:gd name="T49" fmla="*/ 151 h 227"/>
                <a:gd name="T50" fmla="*/ 13 w 229"/>
                <a:gd name="T51" fmla="*/ 169 h 227"/>
                <a:gd name="T52" fmla="*/ 31 w 229"/>
                <a:gd name="T53" fmla="*/ 193 h 227"/>
                <a:gd name="T54" fmla="*/ 52 w 229"/>
                <a:gd name="T55" fmla="*/ 183 h 227"/>
                <a:gd name="T56" fmla="*/ 67 w 229"/>
                <a:gd name="T57" fmla="*/ 194 h 227"/>
                <a:gd name="T58" fmla="*/ 65 w 229"/>
                <a:gd name="T59" fmla="*/ 218 h 227"/>
                <a:gd name="T60" fmla="*/ 93 w 229"/>
                <a:gd name="T61" fmla="*/ 227 h 227"/>
                <a:gd name="T62" fmla="*/ 105 w 229"/>
                <a:gd name="T63" fmla="*/ 206 h 227"/>
                <a:gd name="T64" fmla="*/ 114 w 229"/>
                <a:gd name="T65" fmla="*/ 207 h 227"/>
                <a:gd name="T66" fmla="*/ 124 w 229"/>
                <a:gd name="T67" fmla="*/ 206 h 227"/>
                <a:gd name="T68" fmla="*/ 135 w 229"/>
                <a:gd name="T69" fmla="*/ 227 h 227"/>
                <a:gd name="T70" fmla="*/ 164 w 229"/>
                <a:gd name="T71" fmla="*/ 217 h 227"/>
                <a:gd name="T72" fmla="*/ 161 w 229"/>
                <a:gd name="T73" fmla="*/ 194 h 227"/>
                <a:gd name="T74" fmla="*/ 176 w 229"/>
                <a:gd name="T75" fmla="*/ 183 h 227"/>
                <a:gd name="T76" fmla="*/ 198 w 229"/>
                <a:gd name="T77" fmla="*/ 193 h 227"/>
                <a:gd name="T78" fmla="*/ 216 w 229"/>
                <a:gd name="T79" fmla="*/ 168 h 227"/>
                <a:gd name="T80" fmla="*/ 200 w 229"/>
                <a:gd name="T81" fmla="*/ 151 h 227"/>
                <a:gd name="T82" fmla="*/ 206 w 229"/>
                <a:gd name="T83" fmla="*/ 133 h 227"/>
                <a:gd name="T84" fmla="*/ 229 w 229"/>
                <a:gd name="T85" fmla="*/ 128 h 227"/>
                <a:gd name="T86" fmla="*/ 114 w 229"/>
                <a:gd name="T87" fmla="*/ 180 h 227"/>
                <a:gd name="T88" fmla="*/ 47 w 229"/>
                <a:gd name="T89" fmla="*/ 113 h 227"/>
                <a:gd name="T90" fmla="*/ 114 w 229"/>
                <a:gd name="T91" fmla="*/ 46 h 227"/>
                <a:gd name="T92" fmla="*/ 181 w 229"/>
                <a:gd name="T93" fmla="*/ 113 h 227"/>
                <a:gd name="T94" fmla="*/ 114 w 229"/>
                <a:gd name="T95" fmla="*/ 18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30" name="Freeform 21"/>
            <p:cNvSpPr>
              <a:spLocks noEditPoints="1"/>
            </p:cNvSpPr>
            <p:nvPr/>
          </p:nvSpPr>
          <p:spPr bwMode="auto">
            <a:xfrm>
              <a:off x="4577871" y="4221191"/>
              <a:ext cx="199861" cy="199861"/>
            </a:xfrm>
            <a:custGeom>
              <a:avLst/>
              <a:gdLst>
                <a:gd name="T0" fmla="*/ 135 w 135"/>
                <a:gd name="T1" fmla="*/ 76 h 135"/>
                <a:gd name="T2" fmla="*/ 135 w 135"/>
                <a:gd name="T3" fmla="*/ 58 h 135"/>
                <a:gd name="T4" fmla="*/ 122 w 135"/>
                <a:gd name="T5" fmla="*/ 55 h 135"/>
                <a:gd name="T6" fmla="*/ 118 w 135"/>
                <a:gd name="T7" fmla="*/ 45 h 135"/>
                <a:gd name="T8" fmla="*/ 128 w 135"/>
                <a:gd name="T9" fmla="*/ 34 h 135"/>
                <a:gd name="T10" fmla="*/ 117 w 135"/>
                <a:gd name="T11" fmla="*/ 20 h 135"/>
                <a:gd name="T12" fmla="*/ 104 w 135"/>
                <a:gd name="T13" fmla="*/ 26 h 135"/>
                <a:gd name="T14" fmla="*/ 96 w 135"/>
                <a:gd name="T15" fmla="*/ 19 h 135"/>
                <a:gd name="T16" fmla="*/ 97 w 135"/>
                <a:gd name="T17" fmla="*/ 5 h 135"/>
                <a:gd name="T18" fmla="*/ 80 w 135"/>
                <a:gd name="T19" fmla="*/ 0 h 135"/>
                <a:gd name="T20" fmla="*/ 73 w 135"/>
                <a:gd name="T21" fmla="*/ 12 h 135"/>
                <a:gd name="T22" fmla="*/ 67 w 135"/>
                <a:gd name="T23" fmla="*/ 12 h 135"/>
                <a:gd name="T24" fmla="*/ 62 w 135"/>
                <a:gd name="T25" fmla="*/ 12 h 135"/>
                <a:gd name="T26" fmla="*/ 55 w 135"/>
                <a:gd name="T27" fmla="*/ 0 h 135"/>
                <a:gd name="T28" fmla="*/ 38 w 135"/>
                <a:gd name="T29" fmla="*/ 5 h 135"/>
                <a:gd name="T30" fmla="*/ 39 w 135"/>
                <a:gd name="T31" fmla="*/ 19 h 135"/>
                <a:gd name="T32" fmla="*/ 30 w 135"/>
                <a:gd name="T33" fmla="*/ 26 h 135"/>
                <a:gd name="T34" fmla="*/ 18 w 135"/>
                <a:gd name="T35" fmla="*/ 20 h 135"/>
                <a:gd name="T36" fmla="*/ 7 w 135"/>
                <a:gd name="T37" fmla="*/ 34 h 135"/>
                <a:gd name="T38" fmla="*/ 17 w 135"/>
                <a:gd name="T39" fmla="*/ 45 h 135"/>
                <a:gd name="T40" fmla="*/ 13 w 135"/>
                <a:gd name="T41" fmla="*/ 55 h 135"/>
                <a:gd name="T42" fmla="*/ 0 w 135"/>
                <a:gd name="T43" fmla="*/ 58 h 135"/>
                <a:gd name="T44" fmla="*/ 0 w 135"/>
                <a:gd name="T45" fmla="*/ 76 h 135"/>
                <a:gd name="T46" fmla="*/ 13 w 135"/>
                <a:gd name="T47" fmla="*/ 79 h 135"/>
                <a:gd name="T48" fmla="*/ 17 w 135"/>
                <a:gd name="T49" fmla="*/ 90 h 135"/>
                <a:gd name="T50" fmla="*/ 7 w 135"/>
                <a:gd name="T51" fmla="*/ 100 h 135"/>
                <a:gd name="T52" fmla="*/ 18 w 135"/>
                <a:gd name="T53" fmla="*/ 114 h 135"/>
                <a:gd name="T54" fmla="*/ 31 w 135"/>
                <a:gd name="T55" fmla="*/ 109 h 135"/>
                <a:gd name="T56" fmla="*/ 39 w 135"/>
                <a:gd name="T57" fmla="*/ 115 h 135"/>
                <a:gd name="T58" fmla="*/ 38 w 135"/>
                <a:gd name="T59" fmla="*/ 129 h 135"/>
                <a:gd name="T60" fmla="*/ 55 w 135"/>
                <a:gd name="T61" fmla="*/ 135 h 135"/>
                <a:gd name="T62" fmla="*/ 62 w 135"/>
                <a:gd name="T63" fmla="*/ 122 h 135"/>
                <a:gd name="T64" fmla="*/ 68 w 135"/>
                <a:gd name="T65" fmla="*/ 123 h 135"/>
                <a:gd name="T66" fmla="*/ 73 w 135"/>
                <a:gd name="T67" fmla="*/ 122 h 135"/>
                <a:gd name="T68" fmla="*/ 80 w 135"/>
                <a:gd name="T69" fmla="*/ 135 h 135"/>
                <a:gd name="T70" fmla="*/ 97 w 135"/>
                <a:gd name="T71" fmla="*/ 129 h 135"/>
                <a:gd name="T72" fmla="*/ 96 w 135"/>
                <a:gd name="T73" fmla="*/ 115 h 135"/>
                <a:gd name="T74" fmla="*/ 104 w 135"/>
                <a:gd name="T75" fmla="*/ 109 h 135"/>
                <a:gd name="T76" fmla="*/ 117 w 135"/>
                <a:gd name="T77" fmla="*/ 114 h 135"/>
                <a:gd name="T78" fmla="*/ 128 w 135"/>
                <a:gd name="T79" fmla="*/ 100 h 135"/>
                <a:gd name="T80" fmla="*/ 118 w 135"/>
                <a:gd name="T81" fmla="*/ 89 h 135"/>
                <a:gd name="T82" fmla="*/ 122 w 135"/>
                <a:gd name="T83" fmla="*/ 79 h 135"/>
                <a:gd name="T84" fmla="*/ 135 w 135"/>
                <a:gd name="T85" fmla="*/ 76 h 135"/>
                <a:gd name="T86" fmla="*/ 67 w 135"/>
                <a:gd name="T87" fmla="*/ 107 h 135"/>
                <a:gd name="T88" fmla="*/ 28 w 135"/>
                <a:gd name="T89" fmla="*/ 67 h 135"/>
                <a:gd name="T90" fmla="*/ 67 w 135"/>
                <a:gd name="T91" fmla="*/ 27 h 135"/>
                <a:gd name="T92" fmla="*/ 107 w 135"/>
                <a:gd name="T93" fmla="*/ 67 h 135"/>
                <a:gd name="T94" fmla="*/ 67 w 135"/>
                <a:gd name="T95" fmla="*/ 10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998601" y="4087518"/>
            <a:ext cx="308946" cy="395105"/>
            <a:chOff x="1605186" y="572440"/>
            <a:chExt cx="563562" cy="720725"/>
          </a:xfrm>
          <a:solidFill>
            <a:srgbClr val="282828"/>
          </a:solidFill>
        </p:grpSpPr>
        <p:sp>
          <p:nvSpPr>
            <p:cNvPr id="32" name="Freeform 32"/>
            <p:cNvSpPr/>
            <p:nvPr/>
          </p:nvSpPr>
          <p:spPr bwMode="auto">
            <a:xfrm>
              <a:off x="1814736" y="572440"/>
              <a:ext cx="142875" cy="720725"/>
            </a:xfrm>
            <a:custGeom>
              <a:avLst/>
              <a:gdLst>
                <a:gd name="T0" fmla="*/ 64 w 64"/>
                <a:gd name="T1" fmla="*/ 289 h 321"/>
                <a:gd name="T2" fmla="*/ 32 w 64"/>
                <a:gd name="T3" fmla="*/ 321 h 321"/>
                <a:gd name="T4" fmla="*/ 0 w 64"/>
                <a:gd name="T5" fmla="*/ 289 h 321"/>
                <a:gd name="T6" fmla="*/ 0 w 64"/>
                <a:gd name="T7" fmla="*/ 32 h 321"/>
                <a:gd name="T8" fmla="*/ 32 w 64"/>
                <a:gd name="T9" fmla="*/ 0 h 321"/>
                <a:gd name="T10" fmla="*/ 64 w 64"/>
                <a:gd name="T11" fmla="*/ 32 h 321"/>
                <a:gd name="T12" fmla="*/ 64 w 64"/>
                <a:gd name="T13" fmla="*/ 289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33"/>
            <p:cNvSpPr/>
            <p:nvPr/>
          </p:nvSpPr>
          <p:spPr bwMode="auto">
            <a:xfrm>
              <a:off x="1605186" y="1012177"/>
              <a:ext cx="141288" cy="280988"/>
            </a:xfrm>
            <a:custGeom>
              <a:avLst/>
              <a:gdLst>
                <a:gd name="T0" fmla="*/ 63 w 63"/>
                <a:gd name="T1" fmla="*/ 93 h 125"/>
                <a:gd name="T2" fmla="*/ 32 w 63"/>
                <a:gd name="T3" fmla="*/ 125 h 125"/>
                <a:gd name="T4" fmla="*/ 0 w 63"/>
                <a:gd name="T5" fmla="*/ 93 h 125"/>
                <a:gd name="T6" fmla="*/ 0 w 63"/>
                <a:gd name="T7" fmla="*/ 32 h 125"/>
                <a:gd name="T8" fmla="*/ 32 w 63"/>
                <a:gd name="T9" fmla="*/ 0 h 125"/>
                <a:gd name="T10" fmla="*/ 63 w 63"/>
                <a:gd name="T11" fmla="*/ 32 h 125"/>
                <a:gd name="T12" fmla="*/ 63 w 63"/>
                <a:gd name="T13" fmla="*/ 9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34"/>
            <p:cNvSpPr/>
            <p:nvPr/>
          </p:nvSpPr>
          <p:spPr bwMode="auto">
            <a:xfrm>
              <a:off x="2025873" y="804215"/>
              <a:ext cx="142875" cy="488950"/>
            </a:xfrm>
            <a:custGeom>
              <a:avLst/>
              <a:gdLst>
                <a:gd name="T0" fmla="*/ 64 w 64"/>
                <a:gd name="T1" fmla="*/ 186 h 218"/>
                <a:gd name="T2" fmla="*/ 32 w 64"/>
                <a:gd name="T3" fmla="*/ 218 h 218"/>
                <a:gd name="T4" fmla="*/ 0 w 64"/>
                <a:gd name="T5" fmla="*/ 186 h 218"/>
                <a:gd name="T6" fmla="*/ 0 w 64"/>
                <a:gd name="T7" fmla="*/ 32 h 218"/>
                <a:gd name="T8" fmla="*/ 32 w 64"/>
                <a:gd name="T9" fmla="*/ 0 h 218"/>
                <a:gd name="T10" fmla="*/ 64 w 64"/>
                <a:gd name="T11" fmla="*/ 32 h 218"/>
                <a:gd name="T12" fmla="*/ 64 w 64"/>
                <a:gd name="T13" fmla="*/ 18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5" name="组合 34"/>
          <p:cNvGrpSpPr>
            <a:grpSpLocks noChangeAspect="1"/>
          </p:cNvGrpSpPr>
          <p:nvPr/>
        </p:nvGrpSpPr>
        <p:grpSpPr>
          <a:xfrm>
            <a:off x="6731040" y="2821494"/>
            <a:ext cx="341379" cy="381775"/>
            <a:chOff x="5999255" y="3275006"/>
            <a:chExt cx="402656" cy="450303"/>
          </a:xfrm>
          <a:solidFill>
            <a:srgbClr val="FFFFFF"/>
          </a:solidFill>
          <a:effectLst/>
        </p:grpSpPr>
        <p:sp>
          <p:nvSpPr>
            <p:cNvPr id="36" name="Freeform 108"/>
            <p:cNvSpPr>
              <a:spLocks noEditPoints="1"/>
            </p:cNvSpPr>
            <p:nvPr/>
          </p:nvSpPr>
          <p:spPr bwMode="auto">
            <a:xfrm>
              <a:off x="6068389" y="3442234"/>
              <a:ext cx="56988" cy="57923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26 w 26"/>
                <a:gd name="T7" fmla="*/ 13 h 26"/>
                <a:gd name="T8" fmla="*/ 13 w 26"/>
                <a:gd name="T9" fmla="*/ 0 h 26"/>
                <a:gd name="T10" fmla="*/ 13 w 26"/>
                <a:gd name="T11" fmla="*/ 23 h 26"/>
                <a:gd name="T12" fmla="*/ 3 w 26"/>
                <a:gd name="T13" fmla="*/ 13 h 26"/>
                <a:gd name="T14" fmla="*/ 13 w 26"/>
                <a:gd name="T15" fmla="*/ 3 h 26"/>
                <a:gd name="T16" fmla="*/ 23 w 26"/>
                <a:gd name="T17" fmla="*/ 13 h 26"/>
                <a:gd name="T18" fmla="*/ 13 w 26"/>
                <a:gd name="T19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109"/>
            <p:cNvSpPr>
              <a:spLocks noEditPoints="1"/>
            </p:cNvSpPr>
            <p:nvPr/>
          </p:nvSpPr>
          <p:spPr bwMode="auto">
            <a:xfrm>
              <a:off x="6196380" y="3404865"/>
              <a:ext cx="48580" cy="48580"/>
            </a:xfrm>
            <a:custGeom>
              <a:avLst/>
              <a:gdLst>
                <a:gd name="T0" fmla="*/ 11 w 22"/>
                <a:gd name="T1" fmla="*/ 0 h 22"/>
                <a:gd name="T2" fmla="*/ 0 w 22"/>
                <a:gd name="T3" fmla="*/ 11 h 22"/>
                <a:gd name="T4" fmla="*/ 11 w 22"/>
                <a:gd name="T5" fmla="*/ 22 h 22"/>
                <a:gd name="T6" fmla="*/ 22 w 22"/>
                <a:gd name="T7" fmla="*/ 11 h 22"/>
                <a:gd name="T8" fmla="*/ 11 w 22"/>
                <a:gd name="T9" fmla="*/ 0 h 22"/>
                <a:gd name="T10" fmla="*/ 11 w 22"/>
                <a:gd name="T11" fmla="*/ 17 h 22"/>
                <a:gd name="T12" fmla="*/ 5 w 22"/>
                <a:gd name="T13" fmla="*/ 11 h 22"/>
                <a:gd name="T14" fmla="*/ 11 w 22"/>
                <a:gd name="T15" fmla="*/ 5 h 22"/>
                <a:gd name="T16" fmla="*/ 17 w 22"/>
                <a:gd name="T17" fmla="*/ 11 h 22"/>
                <a:gd name="T18" fmla="*/ 11 w 22"/>
                <a:gd name="T19" fmla="*/ 1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110"/>
            <p:cNvSpPr>
              <a:spLocks noEditPoints="1"/>
            </p:cNvSpPr>
            <p:nvPr/>
          </p:nvSpPr>
          <p:spPr bwMode="auto">
            <a:xfrm>
              <a:off x="6081468" y="3456248"/>
              <a:ext cx="30830" cy="30830"/>
            </a:xfrm>
            <a:custGeom>
              <a:avLst/>
              <a:gdLst>
                <a:gd name="T0" fmla="*/ 7 w 14"/>
                <a:gd name="T1" fmla="*/ 0 h 14"/>
                <a:gd name="T2" fmla="*/ 0 w 14"/>
                <a:gd name="T3" fmla="*/ 7 h 14"/>
                <a:gd name="T4" fmla="*/ 7 w 14"/>
                <a:gd name="T5" fmla="*/ 14 h 14"/>
                <a:gd name="T6" fmla="*/ 14 w 14"/>
                <a:gd name="T7" fmla="*/ 7 h 14"/>
                <a:gd name="T8" fmla="*/ 7 w 14"/>
                <a:gd name="T9" fmla="*/ 0 h 14"/>
                <a:gd name="T10" fmla="*/ 7 w 14"/>
                <a:gd name="T11" fmla="*/ 10 h 14"/>
                <a:gd name="T12" fmla="*/ 4 w 14"/>
                <a:gd name="T13" fmla="*/ 7 h 14"/>
                <a:gd name="T14" fmla="*/ 7 w 14"/>
                <a:gd name="T15" fmla="*/ 3 h 14"/>
                <a:gd name="T16" fmla="*/ 11 w 14"/>
                <a:gd name="T17" fmla="*/ 7 h 14"/>
                <a:gd name="T18" fmla="*/ 7 w 14"/>
                <a:gd name="T19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111"/>
            <p:cNvSpPr>
              <a:spLocks noEditPoints="1"/>
            </p:cNvSpPr>
            <p:nvPr/>
          </p:nvSpPr>
          <p:spPr bwMode="auto">
            <a:xfrm>
              <a:off x="6172089" y="3380574"/>
              <a:ext cx="97161" cy="97161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9 h 44"/>
                <a:gd name="T12" fmla="*/ 5 w 44"/>
                <a:gd name="T13" fmla="*/ 22 h 44"/>
                <a:gd name="T14" fmla="*/ 22 w 44"/>
                <a:gd name="T15" fmla="*/ 6 h 44"/>
                <a:gd name="T16" fmla="*/ 39 w 44"/>
                <a:gd name="T17" fmla="*/ 22 h 44"/>
                <a:gd name="T18" fmla="*/ 22 w 44"/>
                <a:gd name="T19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112"/>
            <p:cNvSpPr>
              <a:spLocks noEditPoints="1"/>
            </p:cNvSpPr>
            <p:nvPr/>
          </p:nvSpPr>
          <p:spPr bwMode="auto">
            <a:xfrm>
              <a:off x="5999255" y="3275006"/>
              <a:ext cx="402656" cy="450303"/>
            </a:xfrm>
            <a:custGeom>
              <a:avLst/>
              <a:gdLst>
                <a:gd name="T0" fmla="*/ 157 w 182"/>
                <a:gd name="T1" fmla="*/ 96 h 204"/>
                <a:gd name="T2" fmla="*/ 153 w 182"/>
                <a:gd name="T3" fmla="*/ 48 h 204"/>
                <a:gd name="T4" fmla="*/ 78 w 182"/>
                <a:gd name="T5" fmla="*/ 0 h 204"/>
                <a:gd name="T6" fmla="*/ 1 w 182"/>
                <a:gd name="T7" fmla="*/ 79 h 204"/>
                <a:gd name="T8" fmla="*/ 0 w 182"/>
                <a:gd name="T9" fmla="*/ 204 h 204"/>
                <a:gd name="T10" fmla="*/ 113 w 182"/>
                <a:gd name="T11" fmla="*/ 176 h 204"/>
                <a:gd name="T12" fmla="*/ 147 w 182"/>
                <a:gd name="T13" fmla="*/ 176 h 204"/>
                <a:gd name="T14" fmla="*/ 147 w 182"/>
                <a:gd name="T15" fmla="*/ 176 h 204"/>
                <a:gd name="T16" fmla="*/ 156 w 182"/>
                <a:gd name="T17" fmla="*/ 151 h 204"/>
                <a:gd name="T18" fmla="*/ 146 w 182"/>
                <a:gd name="T19" fmla="*/ 145 h 204"/>
                <a:gd name="T20" fmla="*/ 156 w 182"/>
                <a:gd name="T21" fmla="*/ 140 h 204"/>
                <a:gd name="T22" fmla="*/ 155 w 182"/>
                <a:gd name="T23" fmla="*/ 138 h 204"/>
                <a:gd name="T24" fmla="*/ 170 w 182"/>
                <a:gd name="T25" fmla="*/ 111 h 204"/>
                <a:gd name="T26" fmla="*/ 62 w 182"/>
                <a:gd name="T27" fmla="*/ 93 h 204"/>
                <a:gd name="T28" fmla="*/ 62 w 182"/>
                <a:gd name="T29" fmla="*/ 102 h 204"/>
                <a:gd name="T30" fmla="*/ 54 w 182"/>
                <a:gd name="T31" fmla="*/ 105 h 204"/>
                <a:gd name="T32" fmla="*/ 48 w 182"/>
                <a:gd name="T33" fmla="*/ 110 h 204"/>
                <a:gd name="T34" fmla="*/ 40 w 182"/>
                <a:gd name="T35" fmla="*/ 107 h 204"/>
                <a:gd name="T36" fmla="*/ 32 w 182"/>
                <a:gd name="T37" fmla="*/ 107 h 204"/>
                <a:gd name="T38" fmla="*/ 28 w 182"/>
                <a:gd name="T39" fmla="*/ 99 h 204"/>
                <a:gd name="T40" fmla="*/ 22 w 182"/>
                <a:gd name="T41" fmla="*/ 93 h 204"/>
                <a:gd name="T42" fmla="*/ 26 w 182"/>
                <a:gd name="T43" fmla="*/ 85 h 204"/>
                <a:gd name="T44" fmla="*/ 26 w 182"/>
                <a:gd name="T45" fmla="*/ 76 h 204"/>
                <a:gd name="T46" fmla="*/ 34 w 182"/>
                <a:gd name="T47" fmla="*/ 73 h 204"/>
                <a:gd name="T48" fmla="*/ 40 w 182"/>
                <a:gd name="T49" fmla="*/ 68 h 204"/>
                <a:gd name="T50" fmla="*/ 48 w 182"/>
                <a:gd name="T51" fmla="*/ 71 h 204"/>
                <a:gd name="T52" fmla="*/ 57 w 182"/>
                <a:gd name="T53" fmla="*/ 71 h 204"/>
                <a:gd name="T54" fmla="*/ 60 w 182"/>
                <a:gd name="T55" fmla="*/ 79 h 204"/>
                <a:gd name="T56" fmla="*/ 66 w 182"/>
                <a:gd name="T57" fmla="*/ 85 h 204"/>
                <a:gd name="T58" fmla="*/ 136 w 182"/>
                <a:gd name="T59" fmla="*/ 77 h 204"/>
                <a:gd name="T60" fmla="*/ 126 w 182"/>
                <a:gd name="T61" fmla="*/ 87 h 204"/>
                <a:gd name="T62" fmla="*/ 121 w 182"/>
                <a:gd name="T63" fmla="*/ 100 h 204"/>
                <a:gd name="T64" fmla="*/ 107 w 182"/>
                <a:gd name="T65" fmla="*/ 100 h 204"/>
                <a:gd name="T66" fmla="*/ 94 w 182"/>
                <a:gd name="T67" fmla="*/ 105 h 204"/>
                <a:gd name="T68" fmla="*/ 83 w 182"/>
                <a:gd name="T69" fmla="*/ 96 h 204"/>
                <a:gd name="T70" fmla="*/ 70 w 182"/>
                <a:gd name="T71" fmla="*/ 91 h 204"/>
                <a:gd name="T72" fmla="*/ 70 w 182"/>
                <a:gd name="T73" fmla="*/ 77 h 204"/>
                <a:gd name="T74" fmla="*/ 64 w 182"/>
                <a:gd name="T75" fmla="*/ 64 h 204"/>
                <a:gd name="T76" fmla="*/ 74 w 182"/>
                <a:gd name="T77" fmla="*/ 53 h 204"/>
                <a:gd name="T78" fmla="*/ 79 w 182"/>
                <a:gd name="T79" fmla="*/ 40 h 204"/>
                <a:gd name="T80" fmla="*/ 94 w 182"/>
                <a:gd name="T81" fmla="*/ 40 h 204"/>
                <a:gd name="T82" fmla="*/ 107 w 182"/>
                <a:gd name="T83" fmla="*/ 35 h 204"/>
                <a:gd name="T84" fmla="*/ 117 w 182"/>
                <a:gd name="T85" fmla="*/ 44 h 204"/>
                <a:gd name="T86" fmla="*/ 130 w 182"/>
                <a:gd name="T87" fmla="*/ 49 h 204"/>
                <a:gd name="T88" fmla="*/ 130 w 182"/>
                <a:gd name="T89" fmla="*/ 64 h 204"/>
                <a:gd name="T90" fmla="*/ 136 w 182"/>
                <a:gd name="T91" fmla="*/ 7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1" name="文本框 40"/>
          <p:cNvSpPr txBox="1"/>
          <p:nvPr/>
        </p:nvSpPr>
        <p:spPr>
          <a:xfrm>
            <a:off x="7630498" y="2649039"/>
            <a:ext cx="2550698" cy="102335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rgbClr val="DA1F28"/>
                </a:solidFill>
                <a:latin typeface="方正姚体" pitchFamily="2" charset="-122"/>
                <a:ea typeface="方正姚体" pitchFamily="2" charset="-122"/>
              </a:rPr>
              <a:t>    </a:t>
            </a:r>
            <a:r>
              <a:rPr lang="en-US" altLang="zh-CN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itchFamily="2" charset="-122"/>
                <a:ea typeface="方正姚体" pitchFamily="2" charset="-122"/>
              </a:rPr>
              <a:t>MORE  THAN  TEMPLATE</a:t>
            </a:r>
          </a:p>
          <a:p>
            <a:r>
              <a:rPr lang="en-US" altLang="zh-CN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itchFamily="2" charset="-122"/>
                <a:ea typeface="方正姚体" pitchFamily="2" charset="-122"/>
              </a:rPr>
              <a:t>Click here to add  you to the Center of the  </a:t>
            </a:r>
          </a:p>
          <a:p>
            <a:r>
              <a:rPr lang="en-US" altLang="zh-CN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itchFamily="2" charset="-122"/>
                <a:ea typeface="方正姚体" pitchFamily="2" charset="-122"/>
              </a:rPr>
              <a:t>narrative thought</a:t>
            </a:r>
          </a:p>
          <a:p>
            <a:endParaRPr lang="en-US" altLang="zh-CN" sz="1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altLang="zh-CN" sz="11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7899887" y="3904683"/>
            <a:ext cx="2550698" cy="102335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rgbClr val="DA1F28"/>
                </a:solidFill>
                <a:latin typeface="方正姚体" pitchFamily="2" charset="-122"/>
                <a:ea typeface="方正姚体" pitchFamily="2" charset="-122"/>
              </a:rPr>
              <a:t>    </a:t>
            </a:r>
            <a:r>
              <a:rPr lang="en-US" altLang="zh-CN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itchFamily="2" charset="-122"/>
                <a:ea typeface="方正姚体" pitchFamily="2" charset="-122"/>
              </a:rPr>
              <a:t>MORE  THAN  TEMPLATE</a:t>
            </a:r>
          </a:p>
          <a:p>
            <a:r>
              <a:rPr lang="en-US" altLang="zh-CN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itchFamily="2" charset="-122"/>
                <a:ea typeface="方正姚体" pitchFamily="2" charset="-122"/>
              </a:rPr>
              <a:t>Click here to add  you to the Center of the  </a:t>
            </a:r>
          </a:p>
          <a:p>
            <a:r>
              <a:rPr lang="en-US" altLang="zh-CN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itchFamily="2" charset="-122"/>
                <a:ea typeface="方正姚体" pitchFamily="2" charset="-122"/>
              </a:rPr>
              <a:t>narrative thought</a:t>
            </a:r>
          </a:p>
          <a:p>
            <a:endParaRPr lang="en-US" altLang="zh-CN" sz="1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altLang="zh-CN" sz="11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7670563" y="5192758"/>
            <a:ext cx="2550698" cy="102335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itchFamily="2" charset="-122"/>
                <a:ea typeface="方正姚体" pitchFamily="2" charset="-122"/>
              </a:rPr>
              <a:t>    </a:t>
            </a:r>
            <a:r>
              <a:rPr lang="en-US" altLang="zh-CN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itchFamily="2" charset="-122"/>
                <a:ea typeface="方正姚体" pitchFamily="2" charset="-122"/>
              </a:rPr>
              <a:t>MORE  THAN  TEMPLATE</a:t>
            </a:r>
          </a:p>
          <a:p>
            <a:r>
              <a:rPr lang="en-US" altLang="zh-CN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itchFamily="2" charset="-122"/>
                <a:ea typeface="方正姚体" pitchFamily="2" charset="-122"/>
              </a:rPr>
              <a:t>Click here to add  you to the Center of the  </a:t>
            </a:r>
          </a:p>
          <a:p>
            <a:r>
              <a:rPr lang="en-US" altLang="zh-CN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itchFamily="2" charset="-122"/>
                <a:ea typeface="方正姚体" pitchFamily="2" charset="-122"/>
              </a:rPr>
              <a:t>narrative thought</a:t>
            </a:r>
          </a:p>
          <a:p>
            <a:endParaRPr lang="en-US" altLang="zh-CN" sz="1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altLang="zh-CN" sz="11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1685456" y="3385233"/>
            <a:ext cx="2021707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</a:rPr>
              <a:t>  </a:t>
            </a:r>
            <a:r>
              <a:rPr lang="en-US" altLang="zh-CN" sz="2400" b="1" dirty="0" smtClean="0">
                <a:solidFill>
                  <a:srgbClr val="2E2E2E"/>
                </a:solidFill>
                <a:latin typeface="方正姚体" pitchFamily="2" charset="-122"/>
                <a:ea typeface="方正姚体" pitchFamily="2" charset="-122"/>
              </a:rPr>
              <a:t>MORE  THEN </a:t>
            </a:r>
          </a:p>
          <a:p>
            <a:r>
              <a:rPr lang="en-US" altLang="zh-CN" sz="2400" b="1" dirty="0" smtClean="0">
                <a:solidFill>
                  <a:srgbClr val="2E2E2E"/>
                </a:solidFill>
                <a:latin typeface="方正姚体" pitchFamily="2" charset="-122"/>
                <a:ea typeface="方正姚体" pitchFamily="2" charset="-122"/>
              </a:rPr>
              <a:t>   TEMPLATE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582659" y="-1175224"/>
            <a:ext cx="651354" cy="989556"/>
          </a:xfrm>
          <a:prstGeom prst="rect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234013" y="-1175224"/>
            <a:ext cx="651354" cy="989556"/>
          </a:xfrm>
          <a:prstGeom prst="rect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885367" y="-1175224"/>
            <a:ext cx="651354" cy="989556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>
            <a:off x="1964593" y="301214"/>
            <a:ext cx="948735" cy="978946"/>
          </a:xfrm>
          <a:prstGeom prst="triangle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等腰三角形 21"/>
          <p:cNvSpPr/>
          <p:nvPr/>
        </p:nvSpPr>
        <p:spPr>
          <a:xfrm>
            <a:off x="1077350" y="0"/>
            <a:ext cx="1240653" cy="1280160"/>
          </a:xfrm>
          <a:prstGeom prst="triangle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1301528" y="572274"/>
            <a:ext cx="8098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rgbClr val="282828"/>
                </a:solidFill>
                <a:latin typeface="Impact" pitchFamily="34" charset="0"/>
                <a:ea typeface="方正姚体" pitchFamily="2" charset="-122"/>
              </a:rPr>
              <a:t>2.3</a:t>
            </a:r>
            <a:endParaRPr lang="zh-CN" altLang="en-US" sz="4000" dirty="0">
              <a:solidFill>
                <a:srgbClr val="282828"/>
              </a:solidFill>
              <a:latin typeface="Impact" pitchFamily="34" charset="0"/>
              <a:ea typeface="方正姚体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618672" y="178415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 smtClean="0">
                <a:solidFill>
                  <a:srgbClr val="DCB66B"/>
                </a:solidFill>
                <a:latin typeface="Microsoft YaHei" pitchFamily="34" charset="-122"/>
                <a:ea typeface="Microsoft YaHei" pitchFamily="34" charset="-122"/>
              </a:rPr>
              <a:t>竞争优势</a:t>
            </a:r>
            <a:endParaRPr lang="en-US" altLang="zh-CN" sz="5400" b="1" dirty="0">
              <a:solidFill>
                <a:srgbClr val="DCB66B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0" name="等腰三角形 9"/>
          <p:cNvSpPr/>
          <p:nvPr/>
        </p:nvSpPr>
        <p:spPr>
          <a:xfrm>
            <a:off x="1314213" y="2833047"/>
            <a:ext cx="3376769" cy="2911006"/>
          </a:xfrm>
          <a:prstGeom prst="triangle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等腰三角形 10"/>
          <p:cNvSpPr/>
          <p:nvPr/>
        </p:nvSpPr>
        <p:spPr>
          <a:xfrm>
            <a:off x="5370789" y="2821451"/>
            <a:ext cx="3376769" cy="2911006"/>
          </a:xfrm>
          <a:prstGeom prst="triangle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等腰三角形 11"/>
          <p:cNvSpPr/>
          <p:nvPr/>
        </p:nvSpPr>
        <p:spPr>
          <a:xfrm flipV="1">
            <a:off x="7423104" y="2844178"/>
            <a:ext cx="3376769" cy="2911006"/>
          </a:xfrm>
          <a:prstGeom prst="triangle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/>
        </p:nvSpPr>
        <p:spPr>
          <a:xfrm flipV="1">
            <a:off x="3350271" y="2811332"/>
            <a:ext cx="3376769" cy="2911006"/>
          </a:xfrm>
          <a:prstGeom prst="triangle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2506027" y="3409451"/>
            <a:ext cx="760144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400" dirty="0" smtClean="0"/>
              <a:t>  </a:t>
            </a:r>
            <a:r>
              <a:rPr lang="en-US" altLang="zh-CN" sz="4800" dirty="0" smtClean="0">
                <a:solidFill>
                  <a:srgbClr val="282828"/>
                </a:solidFill>
                <a:latin typeface="Impact" pitchFamily="34" charset="0"/>
              </a:rPr>
              <a:t>S</a:t>
            </a:r>
            <a:endParaRPr lang="en-US" altLang="zh-CN" sz="4000" dirty="0" smtClean="0">
              <a:solidFill>
                <a:srgbClr val="282828"/>
              </a:solidFill>
              <a:latin typeface="Impact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441349" y="4341004"/>
            <a:ext cx="942887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400" dirty="0" smtClean="0"/>
              <a:t>  </a:t>
            </a:r>
            <a:r>
              <a:rPr lang="en-US" altLang="zh-CN" sz="4800" dirty="0" smtClean="0">
                <a:solidFill>
                  <a:srgbClr val="DCB66B"/>
                </a:solidFill>
                <a:latin typeface="Impact" pitchFamily="34" charset="0"/>
              </a:rPr>
              <a:t>W</a:t>
            </a:r>
            <a:endParaRPr lang="en-US" altLang="zh-CN" sz="4000" dirty="0" smtClean="0">
              <a:solidFill>
                <a:srgbClr val="DCB66B"/>
              </a:solidFill>
              <a:latin typeface="Impact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622643" y="3409450"/>
            <a:ext cx="707245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dirty="0" smtClean="0"/>
              <a:t>  </a:t>
            </a:r>
            <a:r>
              <a:rPr lang="en-US" altLang="zh-CN" sz="4800" dirty="0" smtClean="0">
                <a:solidFill>
                  <a:srgbClr val="282828"/>
                </a:solidFill>
                <a:latin typeface="Impact" pitchFamily="34" charset="0"/>
              </a:rPr>
              <a:t>O</a:t>
            </a:r>
            <a:endParaRPr lang="en-US" altLang="zh-CN" sz="4000" dirty="0" smtClean="0">
              <a:solidFill>
                <a:srgbClr val="282828"/>
              </a:solidFill>
              <a:latin typeface="Impact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632610" y="4341003"/>
            <a:ext cx="724878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400" dirty="0" smtClean="0"/>
              <a:t>  </a:t>
            </a:r>
            <a:r>
              <a:rPr lang="en-US" altLang="zh-CN" sz="4800" dirty="0">
                <a:solidFill>
                  <a:srgbClr val="DCB66B"/>
                </a:solidFill>
                <a:latin typeface="Impact" pitchFamily="34" charset="0"/>
              </a:rPr>
              <a:t>T</a:t>
            </a:r>
            <a:endParaRPr lang="en-US" altLang="zh-CN" sz="4000" dirty="0" smtClean="0">
              <a:solidFill>
                <a:srgbClr val="DCB66B"/>
              </a:solidFill>
              <a:latin typeface="Impact" pitchFamily="34" charset="0"/>
            </a:endParaRPr>
          </a:p>
        </p:txBody>
      </p:sp>
      <p:cxnSp>
        <p:nvCxnSpPr>
          <p:cNvPr id="26" name="直接连接符 25"/>
          <p:cNvCxnSpPr/>
          <p:nvPr/>
        </p:nvCxnSpPr>
        <p:spPr>
          <a:xfrm rot="5400000">
            <a:off x="3012808" y="3837215"/>
            <a:ext cx="0" cy="900000"/>
          </a:xfrm>
          <a:prstGeom prst="line">
            <a:avLst/>
          </a:prstGeom>
          <a:ln w="222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rot="5400000">
            <a:off x="4988024" y="3831977"/>
            <a:ext cx="0" cy="900000"/>
          </a:xfrm>
          <a:prstGeom prst="line">
            <a:avLst/>
          </a:prstGeom>
          <a:ln w="22225">
            <a:solidFill>
              <a:srgbClr val="DCB6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rot="5400000">
            <a:off x="7059196" y="3833166"/>
            <a:ext cx="0" cy="900000"/>
          </a:xfrm>
          <a:prstGeom prst="line">
            <a:avLst/>
          </a:prstGeom>
          <a:ln w="222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rot="5400000">
            <a:off x="9107829" y="3831977"/>
            <a:ext cx="0" cy="900000"/>
          </a:xfrm>
          <a:prstGeom prst="line">
            <a:avLst/>
          </a:prstGeom>
          <a:ln w="22225">
            <a:solidFill>
              <a:srgbClr val="DCB6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1938599" y="4693558"/>
            <a:ext cx="2273379" cy="109260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itchFamily="2" charset="-122"/>
                <a:ea typeface="方正姚体" pitchFamily="2" charset="-122"/>
              </a:rPr>
              <a:t>  </a:t>
            </a:r>
            <a:r>
              <a:rPr lang="en-US" altLang="zh-CN" sz="1400" b="1" dirty="0" smtClean="0">
                <a:solidFill>
                  <a:srgbClr val="282828"/>
                </a:solidFill>
                <a:latin typeface="方正姚体" pitchFamily="2" charset="-122"/>
                <a:ea typeface="方正姚体" pitchFamily="2" charset="-122"/>
              </a:rPr>
              <a:t>MORE  THAN  TEMPLATE</a:t>
            </a:r>
          </a:p>
          <a:p>
            <a:r>
              <a:rPr lang="en-US" altLang="zh-CN" sz="1100" dirty="0" smtClean="0">
                <a:solidFill>
                  <a:srgbClr val="282828"/>
                </a:solidFill>
                <a:latin typeface="方正姚体" pitchFamily="2" charset="-122"/>
                <a:ea typeface="方正姚体" pitchFamily="2" charset="-122"/>
              </a:rPr>
              <a:t>Click </a:t>
            </a:r>
            <a:r>
              <a:rPr lang="en-US" altLang="zh-CN" sz="1100" dirty="0">
                <a:solidFill>
                  <a:srgbClr val="282828"/>
                </a:solidFill>
                <a:latin typeface="方正姚体" pitchFamily="2" charset="-122"/>
                <a:ea typeface="方正姚体" pitchFamily="2" charset="-122"/>
              </a:rPr>
              <a:t>here </a:t>
            </a:r>
            <a:r>
              <a:rPr lang="en-US" altLang="zh-CN" sz="1100" dirty="0" smtClean="0">
                <a:solidFill>
                  <a:srgbClr val="282828"/>
                </a:solidFill>
                <a:latin typeface="方正姚体" pitchFamily="2" charset="-122"/>
                <a:ea typeface="方正姚体" pitchFamily="2" charset="-122"/>
              </a:rPr>
              <a:t>to </a:t>
            </a:r>
            <a:r>
              <a:rPr lang="en-US" altLang="zh-CN" sz="1100" dirty="0">
                <a:solidFill>
                  <a:srgbClr val="282828"/>
                </a:solidFill>
                <a:latin typeface="方正姚体" pitchFamily="2" charset="-122"/>
                <a:ea typeface="方正姚体" pitchFamily="2" charset="-122"/>
              </a:rPr>
              <a:t>add </a:t>
            </a:r>
            <a:r>
              <a:rPr lang="en-US" altLang="zh-CN" sz="1100" dirty="0" smtClean="0">
                <a:solidFill>
                  <a:srgbClr val="282828"/>
                </a:solidFill>
                <a:latin typeface="方正姚体" pitchFamily="2" charset="-122"/>
                <a:ea typeface="方正姚体" pitchFamily="2" charset="-122"/>
              </a:rPr>
              <a:t> you to the Center of</a:t>
            </a:r>
          </a:p>
          <a:p>
            <a:r>
              <a:rPr lang="en-US" altLang="zh-CN" sz="1100" dirty="0" smtClean="0">
                <a:solidFill>
                  <a:srgbClr val="282828"/>
                </a:solidFill>
                <a:latin typeface="方正姚体" pitchFamily="2" charset="-122"/>
                <a:ea typeface="方正姚体" pitchFamily="2" charset="-122"/>
              </a:rPr>
              <a:t>the  narrative thought</a:t>
            </a:r>
            <a:endParaRPr lang="en-US" altLang="zh-CN" sz="1100" dirty="0">
              <a:solidFill>
                <a:srgbClr val="282828"/>
              </a:solidFill>
              <a:latin typeface="方正姚体" pitchFamily="2" charset="-122"/>
              <a:ea typeface="方正姚体" pitchFamily="2" charset="-122"/>
            </a:endParaRPr>
          </a:p>
          <a:p>
            <a:endParaRPr lang="en-US" altLang="zh-CN" sz="1100" dirty="0" smtClean="0">
              <a:solidFill>
                <a:srgbClr val="282828"/>
              </a:solidFill>
            </a:endParaRPr>
          </a:p>
          <a:p>
            <a:endParaRPr lang="en-US" altLang="zh-CN" sz="1600" dirty="0" smtClean="0">
              <a:solidFill>
                <a:srgbClr val="28282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967202" y="3105358"/>
            <a:ext cx="2273379" cy="109260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itchFamily="2" charset="-122"/>
                <a:ea typeface="方正姚体" pitchFamily="2" charset="-122"/>
              </a:rPr>
              <a:t>  </a:t>
            </a:r>
            <a:r>
              <a:rPr lang="en-US" altLang="zh-CN" sz="1400" b="1" dirty="0" smtClean="0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</a:rPr>
              <a:t>MORE  THAN  TEMPLATE</a:t>
            </a:r>
          </a:p>
          <a:p>
            <a:r>
              <a:rPr lang="en-US" altLang="zh-CN" sz="1100" dirty="0" smtClean="0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</a:rPr>
              <a:t>Click </a:t>
            </a:r>
            <a:r>
              <a:rPr lang="en-US" altLang="zh-CN" sz="1100" dirty="0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</a:rPr>
              <a:t>here </a:t>
            </a:r>
            <a:r>
              <a:rPr lang="en-US" altLang="zh-CN" sz="1100" dirty="0" smtClean="0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</a:rPr>
              <a:t>to </a:t>
            </a:r>
            <a:r>
              <a:rPr lang="en-US" altLang="zh-CN" sz="1100" dirty="0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</a:rPr>
              <a:t>add </a:t>
            </a:r>
            <a:r>
              <a:rPr lang="en-US" altLang="zh-CN" sz="1100" dirty="0" smtClean="0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</a:rPr>
              <a:t> you to the Center of</a:t>
            </a:r>
          </a:p>
          <a:p>
            <a:r>
              <a:rPr lang="en-US" altLang="zh-CN" sz="1100" dirty="0" smtClean="0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</a:rPr>
              <a:t>the  narrative thought</a:t>
            </a:r>
            <a:endParaRPr lang="en-US" altLang="zh-CN" sz="1100" dirty="0">
              <a:solidFill>
                <a:schemeClr val="bg1"/>
              </a:solidFill>
              <a:latin typeface="方正姚体" pitchFamily="2" charset="-122"/>
              <a:ea typeface="方正姚体" pitchFamily="2" charset="-122"/>
            </a:endParaRPr>
          </a:p>
          <a:p>
            <a:endParaRPr lang="en-US" altLang="zh-CN" sz="1100" dirty="0" smtClean="0">
              <a:solidFill>
                <a:schemeClr val="bg1"/>
              </a:solidFill>
            </a:endParaRPr>
          </a:p>
          <a:p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5947490" y="4701250"/>
            <a:ext cx="2273379" cy="109260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itchFamily="2" charset="-122"/>
                <a:ea typeface="方正姚体" pitchFamily="2" charset="-122"/>
              </a:rPr>
              <a:t>  </a:t>
            </a:r>
            <a:r>
              <a:rPr lang="en-US" altLang="zh-CN" sz="1400" b="1" dirty="0" smtClean="0">
                <a:solidFill>
                  <a:srgbClr val="282828"/>
                </a:solidFill>
                <a:latin typeface="方正姚体" pitchFamily="2" charset="-122"/>
                <a:ea typeface="方正姚体" pitchFamily="2" charset="-122"/>
              </a:rPr>
              <a:t>MORE  THAN  TEMPLATE</a:t>
            </a:r>
          </a:p>
          <a:p>
            <a:r>
              <a:rPr lang="en-US" altLang="zh-CN" sz="1100" dirty="0" smtClean="0">
                <a:solidFill>
                  <a:srgbClr val="282828"/>
                </a:solidFill>
                <a:latin typeface="方正姚体" pitchFamily="2" charset="-122"/>
                <a:ea typeface="方正姚体" pitchFamily="2" charset="-122"/>
              </a:rPr>
              <a:t>Click </a:t>
            </a:r>
            <a:r>
              <a:rPr lang="en-US" altLang="zh-CN" sz="1100" dirty="0">
                <a:solidFill>
                  <a:srgbClr val="282828"/>
                </a:solidFill>
                <a:latin typeface="方正姚体" pitchFamily="2" charset="-122"/>
                <a:ea typeface="方正姚体" pitchFamily="2" charset="-122"/>
              </a:rPr>
              <a:t>here </a:t>
            </a:r>
            <a:r>
              <a:rPr lang="en-US" altLang="zh-CN" sz="1100" dirty="0" smtClean="0">
                <a:solidFill>
                  <a:srgbClr val="282828"/>
                </a:solidFill>
                <a:latin typeface="方正姚体" pitchFamily="2" charset="-122"/>
                <a:ea typeface="方正姚体" pitchFamily="2" charset="-122"/>
              </a:rPr>
              <a:t>to </a:t>
            </a:r>
            <a:r>
              <a:rPr lang="en-US" altLang="zh-CN" sz="1100" dirty="0">
                <a:solidFill>
                  <a:srgbClr val="282828"/>
                </a:solidFill>
                <a:latin typeface="方正姚体" pitchFamily="2" charset="-122"/>
                <a:ea typeface="方正姚体" pitchFamily="2" charset="-122"/>
              </a:rPr>
              <a:t>add </a:t>
            </a:r>
            <a:r>
              <a:rPr lang="en-US" altLang="zh-CN" sz="1100" dirty="0" smtClean="0">
                <a:solidFill>
                  <a:srgbClr val="282828"/>
                </a:solidFill>
                <a:latin typeface="方正姚体" pitchFamily="2" charset="-122"/>
                <a:ea typeface="方正姚体" pitchFamily="2" charset="-122"/>
              </a:rPr>
              <a:t> you to the Center of</a:t>
            </a:r>
          </a:p>
          <a:p>
            <a:r>
              <a:rPr lang="en-US" altLang="zh-CN" sz="1100" dirty="0" smtClean="0">
                <a:solidFill>
                  <a:srgbClr val="282828"/>
                </a:solidFill>
                <a:latin typeface="方正姚体" pitchFamily="2" charset="-122"/>
                <a:ea typeface="方正姚体" pitchFamily="2" charset="-122"/>
              </a:rPr>
              <a:t>the  narrative thought</a:t>
            </a:r>
            <a:endParaRPr lang="en-US" altLang="zh-CN" sz="1100" dirty="0">
              <a:solidFill>
                <a:srgbClr val="282828"/>
              </a:solidFill>
              <a:latin typeface="方正姚体" pitchFamily="2" charset="-122"/>
              <a:ea typeface="方正姚体" pitchFamily="2" charset="-122"/>
            </a:endParaRPr>
          </a:p>
          <a:p>
            <a:endParaRPr lang="en-US" altLang="zh-CN" sz="1100" dirty="0" smtClean="0">
              <a:solidFill>
                <a:srgbClr val="282828"/>
              </a:solidFill>
            </a:endParaRPr>
          </a:p>
          <a:p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8048841" y="3105358"/>
            <a:ext cx="2273379" cy="109260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itchFamily="2" charset="-122"/>
                <a:ea typeface="方正姚体" pitchFamily="2" charset="-122"/>
              </a:rPr>
              <a:t>  </a:t>
            </a:r>
            <a:r>
              <a:rPr lang="en-US" altLang="zh-CN" sz="1400" b="1" dirty="0" smtClean="0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</a:rPr>
              <a:t>MORE  THAN  TEMPLATE</a:t>
            </a:r>
          </a:p>
          <a:p>
            <a:r>
              <a:rPr lang="en-US" altLang="zh-CN" sz="1100" dirty="0" smtClean="0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</a:rPr>
              <a:t>Click </a:t>
            </a:r>
            <a:r>
              <a:rPr lang="en-US" altLang="zh-CN" sz="1100" dirty="0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</a:rPr>
              <a:t>here </a:t>
            </a:r>
            <a:r>
              <a:rPr lang="en-US" altLang="zh-CN" sz="1100" dirty="0" smtClean="0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</a:rPr>
              <a:t>to </a:t>
            </a:r>
            <a:r>
              <a:rPr lang="en-US" altLang="zh-CN" sz="1100" dirty="0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</a:rPr>
              <a:t>add </a:t>
            </a:r>
            <a:r>
              <a:rPr lang="en-US" altLang="zh-CN" sz="1100" dirty="0" smtClean="0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</a:rPr>
              <a:t> you to the Center of</a:t>
            </a:r>
          </a:p>
          <a:p>
            <a:r>
              <a:rPr lang="en-US" altLang="zh-CN" sz="1100" dirty="0" smtClean="0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</a:rPr>
              <a:t>the  narrative thought</a:t>
            </a:r>
            <a:endParaRPr lang="en-US" altLang="zh-CN" sz="1100" dirty="0">
              <a:solidFill>
                <a:schemeClr val="bg1"/>
              </a:solidFill>
              <a:latin typeface="方正姚体" pitchFamily="2" charset="-122"/>
              <a:ea typeface="方正姚体" pitchFamily="2" charset="-122"/>
            </a:endParaRPr>
          </a:p>
          <a:p>
            <a:endParaRPr lang="en-US" altLang="zh-CN" sz="1100" dirty="0" smtClean="0">
              <a:solidFill>
                <a:schemeClr val="bg1"/>
              </a:solidFill>
            </a:endParaRPr>
          </a:p>
          <a:p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292" y="1248760"/>
            <a:ext cx="8719200" cy="15910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582659" y="-1175224"/>
            <a:ext cx="651354" cy="989556"/>
          </a:xfrm>
          <a:prstGeom prst="rect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234013" y="-1175224"/>
            <a:ext cx="651354" cy="989556"/>
          </a:xfrm>
          <a:prstGeom prst="rect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885367" y="-1175224"/>
            <a:ext cx="651354" cy="989556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>
            <a:off x="1964593" y="301214"/>
            <a:ext cx="948735" cy="978946"/>
          </a:xfrm>
          <a:prstGeom prst="triangle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等腰三角形 21"/>
          <p:cNvSpPr/>
          <p:nvPr/>
        </p:nvSpPr>
        <p:spPr>
          <a:xfrm>
            <a:off x="1077350" y="0"/>
            <a:ext cx="1240653" cy="1280160"/>
          </a:xfrm>
          <a:prstGeom prst="triangle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1286288" y="572274"/>
            <a:ext cx="7938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rgbClr val="282828"/>
                </a:solidFill>
                <a:latin typeface="Impact" pitchFamily="34" charset="0"/>
                <a:ea typeface="方正姚体" pitchFamily="2" charset="-122"/>
              </a:rPr>
              <a:t>2.4</a:t>
            </a:r>
            <a:endParaRPr lang="zh-CN" altLang="en-US" sz="4000" dirty="0">
              <a:solidFill>
                <a:srgbClr val="282828"/>
              </a:solidFill>
              <a:latin typeface="Impact" pitchFamily="34" charset="0"/>
              <a:ea typeface="方正姚体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618672" y="178415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 smtClean="0">
                <a:solidFill>
                  <a:srgbClr val="DCB66B"/>
                </a:solidFill>
                <a:latin typeface="Microsoft YaHei" pitchFamily="34" charset="-122"/>
                <a:ea typeface="Microsoft YaHei" pitchFamily="34" charset="-122"/>
              </a:rPr>
              <a:t>发展规划</a:t>
            </a:r>
            <a:endParaRPr lang="en-US" altLang="zh-CN" sz="5400" b="1" dirty="0">
              <a:solidFill>
                <a:srgbClr val="DCB66B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>
            <a:off x="1234013" y="2895240"/>
            <a:ext cx="9701500" cy="0"/>
          </a:xfrm>
          <a:prstGeom prst="straightConnector1">
            <a:avLst/>
          </a:prstGeom>
          <a:ln w="15875">
            <a:solidFill>
              <a:schemeClr val="tx1">
                <a:lumMod val="85000"/>
                <a:lumOff val="15000"/>
                <a:alpha val="70000"/>
              </a:schemeClr>
            </a:solidFill>
            <a:prstDash val="sysDash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2974926" y="2895240"/>
            <a:ext cx="0" cy="2786205"/>
          </a:xfrm>
          <a:prstGeom prst="line">
            <a:avLst/>
          </a:prstGeom>
          <a:ln w="15875">
            <a:solidFill>
              <a:schemeClr val="tx1">
                <a:lumMod val="85000"/>
                <a:lumOff val="15000"/>
                <a:alpha val="70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4721419" y="2895240"/>
            <a:ext cx="0" cy="2786205"/>
          </a:xfrm>
          <a:prstGeom prst="line">
            <a:avLst/>
          </a:prstGeom>
          <a:ln w="15875">
            <a:solidFill>
              <a:schemeClr val="tx1">
                <a:lumMod val="85000"/>
                <a:lumOff val="15000"/>
                <a:alpha val="70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6449313" y="2895240"/>
            <a:ext cx="0" cy="2786205"/>
          </a:xfrm>
          <a:prstGeom prst="line">
            <a:avLst/>
          </a:prstGeom>
          <a:ln w="15875">
            <a:solidFill>
              <a:schemeClr val="tx1">
                <a:lumMod val="85000"/>
                <a:lumOff val="15000"/>
                <a:alpha val="70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8195806" y="2895240"/>
            <a:ext cx="0" cy="2786205"/>
          </a:xfrm>
          <a:prstGeom prst="line">
            <a:avLst/>
          </a:prstGeom>
          <a:ln w="15875">
            <a:solidFill>
              <a:schemeClr val="tx1">
                <a:lumMod val="85000"/>
                <a:lumOff val="15000"/>
                <a:alpha val="70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9906960" y="2895240"/>
            <a:ext cx="0" cy="2786205"/>
          </a:xfrm>
          <a:prstGeom prst="line">
            <a:avLst/>
          </a:prstGeom>
          <a:ln w="15875">
            <a:solidFill>
              <a:schemeClr val="tx1">
                <a:lumMod val="85000"/>
                <a:lumOff val="15000"/>
                <a:alpha val="70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泪滴形 15"/>
          <p:cNvSpPr/>
          <p:nvPr/>
        </p:nvSpPr>
        <p:spPr>
          <a:xfrm>
            <a:off x="1903595" y="5201578"/>
            <a:ext cx="1088070" cy="1088070"/>
          </a:xfrm>
          <a:prstGeom prst="teardrop">
            <a:avLst/>
          </a:prstGeom>
          <a:solidFill>
            <a:srgbClr val="DCB66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25" name="椭圆 24"/>
          <p:cNvSpPr/>
          <p:nvPr/>
        </p:nvSpPr>
        <p:spPr>
          <a:xfrm>
            <a:off x="2835429" y="2772484"/>
            <a:ext cx="247374" cy="247373"/>
          </a:xfrm>
          <a:prstGeom prst="ellipse">
            <a:avLst/>
          </a:prstGeom>
          <a:solidFill>
            <a:srgbClr val="DCB66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26" name="泪滴形 25"/>
          <p:cNvSpPr/>
          <p:nvPr/>
        </p:nvSpPr>
        <p:spPr>
          <a:xfrm>
            <a:off x="3650088" y="5203438"/>
            <a:ext cx="1086211" cy="1088071"/>
          </a:xfrm>
          <a:prstGeom prst="teardrop">
            <a:avLst/>
          </a:prstGeom>
          <a:solidFill>
            <a:srgbClr val="28282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27" name="椭圆 26"/>
          <p:cNvSpPr/>
          <p:nvPr/>
        </p:nvSpPr>
        <p:spPr>
          <a:xfrm>
            <a:off x="4580063" y="2772484"/>
            <a:ext cx="247374" cy="247373"/>
          </a:xfrm>
          <a:prstGeom prst="ellipse">
            <a:avLst/>
          </a:prstGeom>
          <a:solidFill>
            <a:srgbClr val="28282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28" name="泪滴形 27"/>
          <p:cNvSpPr/>
          <p:nvPr/>
        </p:nvSpPr>
        <p:spPr>
          <a:xfrm>
            <a:off x="5377982" y="5201578"/>
            <a:ext cx="1088070" cy="1088070"/>
          </a:xfrm>
          <a:prstGeom prst="teardrop">
            <a:avLst/>
          </a:prstGeom>
          <a:solidFill>
            <a:srgbClr val="DCB66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29" name="椭圆 28"/>
          <p:cNvSpPr/>
          <p:nvPr/>
        </p:nvSpPr>
        <p:spPr>
          <a:xfrm>
            <a:off x="6309816" y="2772484"/>
            <a:ext cx="247374" cy="247373"/>
          </a:xfrm>
          <a:prstGeom prst="ellipse">
            <a:avLst/>
          </a:prstGeom>
          <a:solidFill>
            <a:srgbClr val="DCB66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30" name="泪滴形 29"/>
          <p:cNvSpPr/>
          <p:nvPr/>
        </p:nvSpPr>
        <p:spPr>
          <a:xfrm>
            <a:off x="7124475" y="5203438"/>
            <a:ext cx="1086211" cy="1088071"/>
          </a:xfrm>
          <a:prstGeom prst="teardrop">
            <a:avLst/>
          </a:prstGeom>
          <a:solidFill>
            <a:srgbClr val="28282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31" name="椭圆 30"/>
          <p:cNvSpPr/>
          <p:nvPr/>
        </p:nvSpPr>
        <p:spPr>
          <a:xfrm>
            <a:off x="8054450" y="2772484"/>
            <a:ext cx="247374" cy="247373"/>
          </a:xfrm>
          <a:prstGeom prst="ellipse">
            <a:avLst/>
          </a:prstGeom>
          <a:solidFill>
            <a:srgbClr val="28282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32" name="泪滴形 31"/>
          <p:cNvSpPr/>
          <p:nvPr/>
        </p:nvSpPr>
        <p:spPr>
          <a:xfrm>
            <a:off x="8835629" y="5203438"/>
            <a:ext cx="1088071" cy="1088071"/>
          </a:xfrm>
          <a:prstGeom prst="teardrop">
            <a:avLst/>
          </a:prstGeom>
          <a:solidFill>
            <a:srgbClr val="DCB66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33" name="椭圆 32"/>
          <p:cNvSpPr/>
          <p:nvPr/>
        </p:nvSpPr>
        <p:spPr>
          <a:xfrm>
            <a:off x="9767464" y="2772484"/>
            <a:ext cx="247373" cy="247373"/>
          </a:xfrm>
          <a:prstGeom prst="ellipse">
            <a:avLst/>
          </a:prstGeom>
          <a:solidFill>
            <a:srgbClr val="DCB66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34" name="文本框 24"/>
          <p:cNvSpPr txBox="1">
            <a:spLocks noChangeArrowheads="1"/>
          </p:cNvSpPr>
          <p:nvPr/>
        </p:nvSpPr>
        <p:spPr bwMode="auto">
          <a:xfrm>
            <a:off x="2026352" y="5495450"/>
            <a:ext cx="7377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282828"/>
                </a:solidFill>
                <a:latin typeface="Impact" pitchFamily="34" charset="0"/>
              </a:rPr>
              <a:t>2011</a:t>
            </a:r>
            <a:endParaRPr lang="zh-CN" altLang="en-US" sz="2400" dirty="0">
              <a:solidFill>
                <a:srgbClr val="282828"/>
              </a:solidFill>
              <a:latin typeface="Impact" pitchFamily="34" charset="0"/>
            </a:endParaRPr>
          </a:p>
        </p:txBody>
      </p:sp>
      <p:sp>
        <p:nvSpPr>
          <p:cNvPr id="35" name="文本框 25"/>
          <p:cNvSpPr txBox="1">
            <a:spLocks noChangeArrowheads="1"/>
          </p:cNvSpPr>
          <p:nvPr/>
        </p:nvSpPr>
        <p:spPr bwMode="auto">
          <a:xfrm>
            <a:off x="3765405" y="5495450"/>
            <a:ext cx="7745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DCB66B"/>
                </a:solidFill>
                <a:latin typeface="Impact" pitchFamily="34" charset="0"/>
              </a:rPr>
              <a:t>2012</a:t>
            </a:r>
            <a:endParaRPr lang="zh-CN" altLang="en-US" sz="2400" dirty="0">
              <a:solidFill>
                <a:srgbClr val="DCB66B"/>
              </a:solidFill>
              <a:latin typeface="Impact" pitchFamily="34" charset="0"/>
            </a:endParaRPr>
          </a:p>
        </p:txBody>
      </p:sp>
      <p:sp>
        <p:nvSpPr>
          <p:cNvPr id="36" name="文本框 26"/>
          <p:cNvSpPr txBox="1">
            <a:spLocks noChangeArrowheads="1"/>
          </p:cNvSpPr>
          <p:nvPr/>
        </p:nvSpPr>
        <p:spPr bwMode="auto">
          <a:xfrm>
            <a:off x="5493299" y="5495450"/>
            <a:ext cx="7841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282828"/>
                </a:solidFill>
                <a:latin typeface="Impact" pitchFamily="34" charset="0"/>
              </a:rPr>
              <a:t>2013</a:t>
            </a:r>
            <a:endParaRPr lang="zh-CN" altLang="en-US" sz="2400" dirty="0">
              <a:solidFill>
                <a:srgbClr val="282828"/>
              </a:solidFill>
              <a:latin typeface="Impact" pitchFamily="34" charset="0"/>
            </a:endParaRPr>
          </a:p>
        </p:txBody>
      </p:sp>
      <p:sp>
        <p:nvSpPr>
          <p:cNvPr id="37" name="文本框 30"/>
          <p:cNvSpPr txBox="1">
            <a:spLocks noChangeArrowheads="1"/>
          </p:cNvSpPr>
          <p:nvPr/>
        </p:nvSpPr>
        <p:spPr bwMode="auto">
          <a:xfrm>
            <a:off x="7268412" y="5495450"/>
            <a:ext cx="7745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DCB66B"/>
                </a:solidFill>
                <a:latin typeface="Impact" pitchFamily="34" charset="0"/>
              </a:rPr>
              <a:t>2014</a:t>
            </a:r>
            <a:endParaRPr lang="zh-CN" altLang="en-US" sz="2400" dirty="0">
              <a:solidFill>
                <a:srgbClr val="DCB66B"/>
              </a:solidFill>
              <a:latin typeface="Impact" pitchFamily="34" charset="0"/>
            </a:endParaRPr>
          </a:p>
        </p:txBody>
      </p:sp>
      <p:sp>
        <p:nvSpPr>
          <p:cNvPr id="38" name="文本框 31"/>
          <p:cNvSpPr txBox="1">
            <a:spLocks noChangeArrowheads="1"/>
          </p:cNvSpPr>
          <p:nvPr/>
        </p:nvSpPr>
        <p:spPr bwMode="auto">
          <a:xfrm>
            <a:off x="8950946" y="5495450"/>
            <a:ext cx="7857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282828"/>
                </a:solidFill>
                <a:latin typeface="Impact" pitchFamily="34" charset="0"/>
              </a:rPr>
              <a:t>2015</a:t>
            </a:r>
            <a:endParaRPr lang="zh-CN" altLang="en-US" sz="2400" dirty="0">
              <a:solidFill>
                <a:srgbClr val="282828"/>
              </a:solidFill>
              <a:latin typeface="Impact" pitchFamily="34" charset="0"/>
            </a:endParaRPr>
          </a:p>
        </p:txBody>
      </p:sp>
      <p:grpSp>
        <p:nvGrpSpPr>
          <p:cNvPr id="39" name="组合 38"/>
          <p:cNvGrpSpPr>
            <a:grpSpLocks noChangeAspect="1"/>
          </p:cNvGrpSpPr>
          <p:nvPr/>
        </p:nvGrpSpPr>
        <p:grpSpPr>
          <a:xfrm>
            <a:off x="3649293" y="2279979"/>
            <a:ext cx="523494" cy="397755"/>
            <a:chOff x="4268086" y="4221191"/>
            <a:chExt cx="509646" cy="387231"/>
          </a:xfrm>
          <a:solidFill>
            <a:srgbClr val="282828"/>
          </a:solidFill>
          <a:effectLst/>
        </p:grpSpPr>
        <p:sp>
          <p:nvSpPr>
            <p:cNvPr id="40" name="Freeform 20"/>
            <p:cNvSpPr>
              <a:spLocks noEditPoints="1"/>
            </p:cNvSpPr>
            <p:nvPr/>
          </p:nvSpPr>
          <p:spPr bwMode="auto">
            <a:xfrm>
              <a:off x="4268086" y="4273030"/>
              <a:ext cx="337890" cy="335392"/>
            </a:xfrm>
            <a:custGeom>
              <a:avLst/>
              <a:gdLst>
                <a:gd name="T0" fmla="*/ 229 w 229"/>
                <a:gd name="T1" fmla="*/ 128 h 227"/>
                <a:gd name="T2" fmla="*/ 229 w 229"/>
                <a:gd name="T3" fmla="*/ 98 h 227"/>
                <a:gd name="T4" fmla="*/ 206 w 229"/>
                <a:gd name="T5" fmla="*/ 93 h 227"/>
                <a:gd name="T6" fmla="*/ 200 w 229"/>
                <a:gd name="T7" fmla="*/ 76 h 227"/>
                <a:gd name="T8" fmla="*/ 216 w 229"/>
                <a:gd name="T9" fmla="*/ 58 h 227"/>
                <a:gd name="T10" fmla="*/ 198 w 229"/>
                <a:gd name="T11" fmla="*/ 34 h 227"/>
                <a:gd name="T12" fmla="*/ 176 w 229"/>
                <a:gd name="T13" fmla="*/ 44 h 227"/>
                <a:gd name="T14" fmla="*/ 161 w 229"/>
                <a:gd name="T15" fmla="*/ 33 h 227"/>
                <a:gd name="T16" fmla="*/ 164 w 229"/>
                <a:gd name="T17" fmla="*/ 9 h 227"/>
                <a:gd name="T18" fmla="*/ 135 w 229"/>
                <a:gd name="T19" fmla="*/ 0 h 227"/>
                <a:gd name="T20" fmla="*/ 123 w 229"/>
                <a:gd name="T21" fmla="*/ 20 h 227"/>
                <a:gd name="T22" fmla="*/ 114 w 229"/>
                <a:gd name="T23" fmla="*/ 20 h 227"/>
                <a:gd name="T24" fmla="*/ 105 w 229"/>
                <a:gd name="T25" fmla="*/ 20 h 227"/>
                <a:gd name="T26" fmla="*/ 93 w 229"/>
                <a:gd name="T27" fmla="*/ 0 h 227"/>
                <a:gd name="T28" fmla="*/ 65 w 229"/>
                <a:gd name="T29" fmla="*/ 9 h 227"/>
                <a:gd name="T30" fmla="*/ 67 w 229"/>
                <a:gd name="T31" fmla="*/ 33 h 227"/>
                <a:gd name="T32" fmla="*/ 52 w 229"/>
                <a:gd name="T33" fmla="*/ 44 h 227"/>
                <a:gd name="T34" fmla="*/ 30 w 229"/>
                <a:gd name="T35" fmla="*/ 34 h 227"/>
                <a:gd name="T36" fmla="*/ 13 w 229"/>
                <a:gd name="T37" fmla="*/ 58 h 227"/>
                <a:gd name="T38" fmla="*/ 29 w 229"/>
                <a:gd name="T39" fmla="*/ 76 h 227"/>
                <a:gd name="T40" fmla="*/ 23 w 229"/>
                <a:gd name="T41" fmla="*/ 94 h 227"/>
                <a:gd name="T42" fmla="*/ 0 w 229"/>
                <a:gd name="T43" fmla="*/ 98 h 227"/>
                <a:gd name="T44" fmla="*/ 0 w 229"/>
                <a:gd name="T45" fmla="*/ 128 h 227"/>
                <a:gd name="T46" fmla="*/ 23 w 229"/>
                <a:gd name="T47" fmla="*/ 133 h 227"/>
                <a:gd name="T48" fmla="*/ 29 w 229"/>
                <a:gd name="T49" fmla="*/ 151 h 227"/>
                <a:gd name="T50" fmla="*/ 13 w 229"/>
                <a:gd name="T51" fmla="*/ 169 h 227"/>
                <a:gd name="T52" fmla="*/ 31 w 229"/>
                <a:gd name="T53" fmla="*/ 193 h 227"/>
                <a:gd name="T54" fmla="*/ 52 w 229"/>
                <a:gd name="T55" fmla="*/ 183 h 227"/>
                <a:gd name="T56" fmla="*/ 67 w 229"/>
                <a:gd name="T57" fmla="*/ 194 h 227"/>
                <a:gd name="T58" fmla="*/ 65 w 229"/>
                <a:gd name="T59" fmla="*/ 218 h 227"/>
                <a:gd name="T60" fmla="*/ 93 w 229"/>
                <a:gd name="T61" fmla="*/ 227 h 227"/>
                <a:gd name="T62" fmla="*/ 105 w 229"/>
                <a:gd name="T63" fmla="*/ 206 h 227"/>
                <a:gd name="T64" fmla="*/ 114 w 229"/>
                <a:gd name="T65" fmla="*/ 207 h 227"/>
                <a:gd name="T66" fmla="*/ 124 w 229"/>
                <a:gd name="T67" fmla="*/ 206 h 227"/>
                <a:gd name="T68" fmla="*/ 135 w 229"/>
                <a:gd name="T69" fmla="*/ 227 h 227"/>
                <a:gd name="T70" fmla="*/ 164 w 229"/>
                <a:gd name="T71" fmla="*/ 217 h 227"/>
                <a:gd name="T72" fmla="*/ 161 w 229"/>
                <a:gd name="T73" fmla="*/ 194 h 227"/>
                <a:gd name="T74" fmla="*/ 176 w 229"/>
                <a:gd name="T75" fmla="*/ 183 h 227"/>
                <a:gd name="T76" fmla="*/ 198 w 229"/>
                <a:gd name="T77" fmla="*/ 193 h 227"/>
                <a:gd name="T78" fmla="*/ 216 w 229"/>
                <a:gd name="T79" fmla="*/ 168 h 227"/>
                <a:gd name="T80" fmla="*/ 200 w 229"/>
                <a:gd name="T81" fmla="*/ 151 h 227"/>
                <a:gd name="T82" fmla="*/ 206 w 229"/>
                <a:gd name="T83" fmla="*/ 133 h 227"/>
                <a:gd name="T84" fmla="*/ 229 w 229"/>
                <a:gd name="T85" fmla="*/ 128 h 227"/>
                <a:gd name="T86" fmla="*/ 114 w 229"/>
                <a:gd name="T87" fmla="*/ 180 h 227"/>
                <a:gd name="T88" fmla="*/ 47 w 229"/>
                <a:gd name="T89" fmla="*/ 113 h 227"/>
                <a:gd name="T90" fmla="*/ 114 w 229"/>
                <a:gd name="T91" fmla="*/ 46 h 227"/>
                <a:gd name="T92" fmla="*/ 181 w 229"/>
                <a:gd name="T93" fmla="*/ 113 h 227"/>
                <a:gd name="T94" fmla="*/ 114 w 229"/>
                <a:gd name="T95" fmla="*/ 18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2000" noProof="1">
                <a:solidFill>
                  <a:prstClr val="black"/>
                </a:solidFill>
              </a:endParaRPr>
            </a:p>
          </p:txBody>
        </p:sp>
        <p:sp>
          <p:nvSpPr>
            <p:cNvPr id="41" name="Freeform 21"/>
            <p:cNvSpPr>
              <a:spLocks noEditPoints="1"/>
            </p:cNvSpPr>
            <p:nvPr/>
          </p:nvSpPr>
          <p:spPr bwMode="auto">
            <a:xfrm>
              <a:off x="4577871" y="4221191"/>
              <a:ext cx="199861" cy="199861"/>
            </a:xfrm>
            <a:custGeom>
              <a:avLst/>
              <a:gdLst>
                <a:gd name="T0" fmla="*/ 135 w 135"/>
                <a:gd name="T1" fmla="*/ 76 h 135"/>
                <a:gd name="T2" fmla="*/ 135 w 135"/>
                <a:gd name="T3" fmla="*/ 58 h 135"/>
                <a:gd name="T4" fmla="*/ 122 w 135"/>
                <a:gd name="T5" fmla="*/ 55 h 135"/>
                <a:gd name="T6" fmla="*/ 118 w 135"/>
                <a:gd name="T7" fmla="*/ 45 h 135"/>
                <a:gd name="T8" fmla="*/ 128 w 135"/>
                <a:gd name="T9" fmla="*/ 34 h 135"/>
                <a:gd name="T10" fmla="*/ 117 w 135"/>
                <a:gd name="T11" fmla="*/ 20 h 135"/>
                <a:gd name="T12" fmla="*/ 104 w 135"/>
                <a:gd name="T13" fmla="*/ 26 h 135"/>
                <a:gd name="T14" fmla="*/ 96 w 135"/>
                <a:gd name="T15" fmla="*/ 19 h 135"/>
                <a:gd name="T16" fmla="*/ 97 w 135"/>
                <a:gd name="T17" fmla="*/ 5 h 135"/>
                <a:gd name="T18" fmla="*/ 80 w 135"/>
                <a:gd name="T19" fmla="*/ 0 h 135"/>
                <a:gd name="T20" fmla="*/ 73 w 135"/>
                <a:gd name="T21" fmla="*/ 12 h 135"/>
                <a:gd name="T22" fmla="*/ 67 w 135"/>
                <a:gd name="T23" fmla="*/ 12 h 135"/>
                <a:gd name="T24" fmla="*/ 62 w 135"/>
                <a:gd name="T25" fmla="*/ 12 h 135"/>
                <a:gd name="T26" fmla="*/ 55 w 135"/>
                <a:gd name="T27" fmla="*/ 0 h 135"/>
                <a:gd name="T28" fmla="*/ 38 w 135"/>
                <a:gd name="T29" fmla="*/ 5 h 135"/>
                <a:gd name="T30" fmla="*/ 39 w 135"/>
                <a:gd name="T31" fmla="*/ 19 h 135"/>
                <a:gd name="T32" fmla="*/ 30 w 135"/>
                <a:gd name="T33" fmla="*/ 26 h 135"/>
                <a:gd name="T34" fmla="*/ 18 w 135"/>
                <a:gd name="T35" fmla="*/ 20 h 135"/>
                <a:gd name="T36" fmla="*/ 7 w 135"/>
                <a:gd name="T37" fmla="*/ 34 h 135"/>
                <a:gd name="T38" fmla="*/ 17 w 135"/>
                <a:gd name="T39" fmla="*/ 45 h 135"/>
                <a:gd name="T40" fmla="*/ 13 w 135"/>
                <a:gd name="T41" fmla="*/ 55 h 135"/>
                <a:gd name="T42" fmla="*/ 0 w 135"/>
                <a:gd name="T43" fmla="*/ 58 h 135"/>
                <a:gd name="T44" fmla="*/ 0 w 135"/>
                <a:gd name="T45" fmla="*/ 76 h 135"/>
                <a:gd name="T46" fmla="*/ 13 w 135"/>
                <a:gd name="T47" fmla="*/ 79 h 135"/>
                <a:gd name="T48" fmla="*/ 17 w 135"/>
                <a:gd name="T49" fmla="*/ 90 h 135"/>
                <a:gd name="T50" fmla="*/ 7 w 135"/>
                <a:gd name="T51" fmla="*/ 100 h 135"/>
                <a:gd name="T52" fmla="*/ 18 w 135"/>
                <a:gd name="T53" fmla="*/ 114 h 135"/>
                <a:gd name="T54" fmla="*/ 31 w 135"/>
                <a:gd name="T55" fmla="*/ 109 h 135"/>
                <a:gd name="T56" fmla="*/ 39 w 135"/>
                <a:gd name="T57" fmla="*/ 115 h 135"/>
                <a:gd name="T58" fmla="*/ 38 w 135"/>
                <a:gd name="T59" fmla="*/ 129 h 135"/>
                <a:gd name="T60" fmla="*/ 55 w 135"/>
                <a:gd name="T61" fmla="*/ 135 h 135"/>
                <a:gd name="T62" fmla="*/ 62 w 135"/>
                <a:gd name="T63" fmla="*/ 122 h 135"/>
                <a:gd name="T64" fmla="*/ 68 w 135"/>
                <a:gd name="T65" fmla="*/ 123 h 135"/>
                <a:gd name="T66" fmla="*/ 73 w 135"/>
                <a:gd name="T67" fmla="*/ 122 h 135"/>
                <a:gd name="T68" fmla="*/ 80 w 135"/>
                <a:gd name="T69" fmla="*/ 135 h 135"/>
                <a:gd name="T70" fmla="*/ 97 w 135"/>
                <a:gd name="T71" fmla="*/ 129 h 135"/>
                <a:gd name="T72" fmla="*/ 96 w 135"/>
                <a:gd name="T73" fmla="*/ 115 h 135"/>
                <a:gd name="T74" fmla="*/ 104 w 135"/>
                <a:gd name="T75" fmla="*/ 109 h 135"/>
                <a:gd name="T76" fmla="*/ 117 w 135"/>
                <a:gd name="T77" fmla="*/ 114 h 135"/>
                <a:gd name="T78" fmla="*/ 128 w 135"/>
                <a:gd name="T79" fmla="*/ 100 h 135"/>
                <a:gd name="T80" fmla="*/ 118 w 135"/>
                <a:gd name="T81" fmla="*/ 89 h 135"/>
                <a:gd name="T82" fmla="*/ 122 w 135"/>
                <a:gd name="T83" fmla="*/ 79 h 135"/>
                <a:gd name="T84" fmla="*/ 135 w 135"/>
                <a:gd name="T85" fmla="*/ 76 h 135"/>
                <a:gd name="T86" fmla="*/ 67 w 135"/>
                <a:gd name="T87" fmla="*/ 107 h 135"/>
                <a:gd name="T88" fmla="*/ 28 w 135"/>
                <a:gd name="T89" fmla="*/ 67 h 135"/>
                <a:gd name="T90" fmla="*/ 67 w 135"/>
                <a:gd name="T91" fmla="*/ 27 h 135"/>
                <a:gd name="T92" fmla="*/ 107 w 135"/>
                <a:gd name="T93" fmla="*/ 67 h 135"/>
                <a:gd name="T94" fmla="*/ 67 w 135"/>
                <a:gd name="T95" fmla="*/ 10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2000" noProof="1">
                <a:solidFill>
                  <a:prstClr val="black"/>
                </a:solidFill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1920503" y="2281657"/>
            <a:ext cx="421096" cy="402728"/>
            <a:chOff x="1004888" y="993775"/>
            <a:chExt cx="2438400" cy="2332038"/>
          </a:xfrm>
          <a:solidFill>
            <a:srgbClr val="DCB66B"/>
          </a:solidFill>
          <a:effectLst/>
        </p:grpSpPr>
        <p:sp>
          <p:nvSpPr>
            <p:cNvPr id="43" name="Freeform 25"/>
            <p:cNvSpPr/>
            <p:nvPr/>
          </p:nvSpPr>
          <p:spPr bwMode="auto">
            <a:xfrm>
              <a:off x="1898651" y="2670175"/>
              <a:ext cx="655638" cy="655638"/>
            </a:xfrm>
            <a:custGeom>
              <a:avLst/>
              <a:gdLst>
                <a:gd name="T0" fmla="*/ 206 w 413"/>
                <a:gd name="T1" fmla="*/ 413 h 413"/>
                <a:gd name="T2" fmla="*/ 0 w 413"/>
                <a:gd name="T3" fmla="*/ 0 h 413"/>
                <a:gd name="T4" fmla="*/ 413 w 413"/>
                <a:gd name="T5" fmla="*/ 0 h 413"/>
                <a:gd name="T6" fmla="*/ 206 w 413"/>
                <a:gd name="T7" fmla="*/ 41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2000" noProof="1">
                <a:solidFill>
                  <a:prstClr val="black"/>
                </a:solidFill>
              </a:endParaRPr>
            </a:p>
          </p:txBody>
        </p:sp>
        <p:sp>
          <p:nvSpPr>
            <p:cNvPr id="44" name="任意多边形 43"/>
            <p:cNvSpPr>
              <a:spLocks noChangeArrowheads="1"/>
            </p:cNvSpPr>
            <p:nvPr/>
          </p:nvSpPr>
          <p:spPr bwMode="auto">
            <a:xfrm>
              <a:off x="1004888" y="993775"/>
              <a:ext cx="2438400" cy="1774825"/>
            </a:xfrm>
            <a:custGeom>
              <a:avLst/>
              <a:gdLst>
                <a:gd name="connsiteX0" fmla="*/ 290196 w 2438400"/>
                <a:gd name="connsiteY0" fmla="*/ 0 h 1774825"/>
                <a:gd name="connsiteX1" fmla="*/ 2151973 w 2438400"/>
                <a:gd name="connsiteY1" fmla="*/ 0 h 1774825"/>
                <a:gd name="connsiteX2" fmla="*/ 2438400 w 2438400"/>
                <a:gd name="connsiteY2" fmla="*/ 286384 h 1774825"/>
                <a:gd name="connsiteX3" fmla="*/ 2438400 w 2438400"/>
                <a:gd name="connsiteY3" fmla="*/ 1484673 h 1774825"/>
                <a:gd name="connsiteX4" fmla="*/ 2151973 w 2438400"/>
                <a:gd name="connsiteY4" fmla="*/ 1774825 h 1774825"/>
                <a:gd name="connsiteX5" fmla="*/ 290196 w 2438400"/>
                <a:gd name="connsiteY5" fmla="*/ 1774825 h 1774825"/>
                <a:gd name="connsiteX6" fmla="*/ 0 w 2438400"/>
                <a:gd name="connsiteY6" fmla="*/ 1484673 h 1774825"/>
                <a:gd name="connsiteX7" fmla="*/ 0 w 2438400"/>
                <a:gd name="connsiteY7" fmla="*/ 286384 h 1774825"/>
                <a:gd name="connsiteX8" fmla="*/ 290196 w 2438400"/>
                <a:gd name="connsiteY8" fmla="*/ 0 h 1774825"/>
                <a:gd name="connsiteX9" fmla="*/ 471488 w 2438400"/>
                <a:gd name="connsiteY9" fmla="*/ 425450 h 1774825"/>
                <a:gd name="connsiteX10" fmla="*/ 471488 w 2438400"/>
                <a:gd name="connsiteY10" fmla="*/ 598488 h 1774825"/>
                <a:gd name="connsiteX11" fmla="*/ 1971676 w 2438400"/>
                <a:gd name="connsiteY11" fmla="*/ 598488 h 1774825"/>
                <a:gd name="connsiteX12" fmla="*/ 1971676 w 2438400"/>
                <a:gd name="connsiteY12" fmla="*/ 425450 h 1774825"/>
                <a:gd name="connsiteX13" fmla="*/ 471488 w 2438400"/>
                <a:gd name="connsiteY13" fmla="*/ 425450 h 1774825"/>
                <a:gd name="connsiteX14" fmla="*/ 471488 w 2438400"/>
                <a:gd name="connsiteY14" fmla="*/ 801688 h 1774825"/>
                <a:gd name="connsiteX15" fmla="*/ 471488 w 2438400"/>
                <a:gd name="connsiteY15" fmla="*/ 971551 h 1774825"/>
                <a:gd name="connsiteX16" fmla="*/ 1971676 w 2438400"/>
                <a:gd name="connsiteY16" fmla="*/ 971551 h 1774825"/>
                <a:gd name="connsiteX17" fmla="*/ 1971676 w 2438400"/>
                <a:gd name="connsiteY17" fmla="*/ 801688 h 1774825"/>
                <a:gd name="connsiteX18" fmla="*/ 471488 w 2438400"/>
                <a:gd name="connsiteY18" fmla="*/ 801688 h 1774825"/>
                <a:gd name="connsiteX19" fmla="*/ 471488 w 2438400"/>
                <a:gd name="connsiteY19" fmla="*/ 1174750 h 1774825"/>
                <a:gd name="connsiteX20" fmla="*/ 471488 w 2438400"/>
                <a:gd name="connsiteY20" fmla="*/ 1347788 h 1774825"/>
                <a:gd name="connsiteX21" fmla="*/ 1971676 w 2438400"/>
                <a:gd name="connsiteY21" fmla="*/ 1347788 h 1774825"/>
                <a:gd name="connsiteX22" fmla="*/ 1971676 w 2438400"/>
                <a:gd name="connsiteY22" fmla="*/ 1174750 h 1774825"/>
                <a:gd name="connsiteX23" fmla="*/ 471488 w 2438400"/>
                <a:gd name="connsiteY23" fmla="*/ 1174750 h 177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2000" noProof="1">
                <a:solidFill>
                  <a:prstClr val="black"/>
                </a:solidFill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7120537" y="2247015"/>
            <a:ext cx="370488" cy="473812"/>
            <a:chOff x="1605186" y="572440"/>
            <a:chExt cx="563562" cy="720725"/>
          </a:xfrm>
          <a:solidFill>
            <a:srgbClr val="282828"/>
          </a:solidFill>
          <a:effectLst/>
        </p:grpSpPr>
        <p:sp>
          <p:nvSpPr>
            <p:cNvPr id="46" name="Freeform 32"/>
            <p:cNvSpPr/>
            <p:nvPr/>
          </p:nvSpPr>
          <p:spPr bwMode="auto">
            <a:xfrm>
              <a:off x="1814736" y="572440"/>
              <a:ext cx="142875" cy="720725"/>
            </a:xfrm>
            <a:custGeom>
              <a:avLst/>
              <a:gdLst>
                <a:gd name="T0" fmla="*/ 64 w 64"/>
                <a:gd name="T1" fmla="*/ 289 h 321"/>
                <a:gd name="T2" fmla="*/ 32 w 64"/>
                <a:gd name="T3" fmla="*/ 321 h 321"/>
                <a:gd name="T4" fmla="*/ 0 w 64"/>
                <a:gd name="T5" fmla="*/ 289 h 321"/>
                <a:gd name="T6" fmla="*/ 0 w 64"/>
                <a:gd name="T7" fmla="*/ 32 h 321"/>
                <a:gd name="T8" fmla="*/ 32 w 64"/>
                <a:gd name="T9" fmla="*/ 0 h 321"/>
                <a:gd name="T10" fmla="*/ 64 w 64"/>
                <a:gd name="T11" fmla="*/ 32 h 321"/>
                <a:gd name="T12" fmla="*/ 64 w 64"/>
                <a:gd name="T13" fmla="*/ 289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47" name="Freeform 33"/>
            <p:cNvSpPr/>
            <p:nvPr/>
          </p:nvSpPr>
          <p:spPr bwMode="auto">
            <a:xfrm>
              <a:off x="1605186" y="1012177"/>
              <a:ext cx="141288" cy="280988"/>
            </a:xfrm>
            <a:custGeom>
              <a:avLst/>
              <a:gdLst>
                <a:gd name="T0" fmla="*/ 63 w 63"/>
                <a:gd name="T1" fmla="*/ 93 h 125"/>
                <a:gd name="T2" fmla="*/ 32 w 63"/>
                <a:gd name="T3" fmla="*/ 125 h 125"/>
                <a:gd name="T4" fmla="*/ 0 w 63"/>
                <a:gd name="T5" fmla="*/ 93 h 125"/>
                <a:gd name="T6" fmla="*/ 0 w 63"/>
                <a:gd name="T7" fmla="*/ 32 h 125"/>
                <a:gd name="T8" fmla="*/ 32 w 63"/>
                <a:gd name="T9" fmla="*/ 0 h 125"/>
                <a:gd name="T10" fmla="*/ 63 w 63"/>
                <a:gd name="T11" fmla="*/ 32 h 125"/>
                <a:gd name="T12" fmla="*/ 63 w 63"/>
                <a:gd name="T13" fmla="*/ 9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48" name="Freeform 34"/>
            <p:cNvSpPr/>
            <p:nvPr/>
          </p:nvSpPr>
          <p:spPr bwMode="auto">
            <a:xfrm>
              <a:off x="2025873" y="804215"/>
              <a:ext cx="142875" cy="488950"/>
            </a:xfrm>
            <a:custGeom>
              <a:avLst/>
              <a:gdLst>
                <a:gd name="T0" fmla="*/ 64 w 64"/>
                <a:gd name="T1" fmla="*/ 186 h 218"/>
                <a:gd name="T2" fmla="*/ 32 w 64"/>
                <a:gd name="T3" fmla="*/ 218 h 218"/>
                <a:gd name="T4" fmla="*/ 0 w 64"/>
                <a:gd name="T5" fmla="*/ 186 h 218"/>
                <a:gd name="T6" fmla="*/ 0 w 64"/>
                <a:gd name="T7" fmla="*/ 32 h 218"/>
                <a:gd name="T8" fmla="*/ 32 w 64"/>
                <a:gd name="T9" fmla="*/ 0 h 218"/>
                <a:gd name="T10" fmla="*/ 64 w 64"/>
                <a:gd name="T11" fmla="*/ 32 h 218"/>
                <a:gd name="T12" fmla="*/ 64 w 64"/>
                <a:gd name="T13" fmla="*/ 18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</p:grpSp>
      <p:grpSp>
        <p:nvGrpSpPr>
          <p:cNvPr id="49" name="组合 48"/>
          <p:cNvGrpSpPr>
            <a:grpSpLocks noChangeAspect="1"/>
          </p:cNvGrpSpPr>
          <p:nvPr/>
        </p:nvGrpSpPr>
        <p:grpSpPr>
          <a:xfrm>
            <a:off x="5379288" y="2225185"/>
            <a:ext cx="411318" cy="465212"/>
            <a:chOff x="4994016" y="4872553"/>
            <a:chExt cx="406394" cy="459644"/>
          </a:xfrm>
          <a:solidFill>
            <a:srgbClr val="DCB66B"/>
          </a:solidFill>
          <a:effectLst/>
        </p:grpSpPr>
        <p:sp>
          <p:nvSpPr>
            <p:cNvPr id="50" name="Freeform 148"/>
            <p:cNvSpPr>
              <a:spLocks noEditPoints="1"/>
            </p:cNvSpPr>
            <p:nvPr/>
          </p:nvSpPr>
          <p:spPr bwMode="auto">
            <a:xfrm>
              <a:off x="5049137" y="4872553"/>
              <a:ext cx="351273" cy="456842"/>
            </a:xfrm>
            <a:custGeom>
              <a:avLst/>
              <a:gdLst>
                <a:gd name="T0" fmla="*/ 157 w 159"/>
                <a:gd name="T1" fmla="*/ 185 h 207"/>
                <a:gd name="T2" fmla="*/ 89 w 159"/>
                <a:gd name="T3" fmla="*/ 79 h 207"/>
                <a:gd name="T4" fmla="*/ 92 w 159"/>
                <a:gd name="T5" fmla="*/ 24 h 207"/>
                <a:gd name="T6" fmla="*/ 42 w 159"/>
                <a:gd name="T7" fmla="*/ 4 h 207"/>
                <a:gd name="T8" fmla="*/ 70 w 159"/>
                <a:gd name="T9" fmla="*/ 48 h 207"/>
                <a:gd name="T10" fmla="*/ 37 w 159"/>
                <a:gd name="T11" fmla="*/ 69 h 207"/>
                <a:gd name="T12" fmla="*/ 10 w 159"/>
                <a:gd name="T13" fmla="*/ 27 h 207"/>
                <a:gd name="T14" fmla="*/ 10 w 159"/>
                <a:gd name="T15" fmla="*/ 77 h 207"/>
                <a:gd name="T16" fmla="*/ 62 w 159"/>
                <a:gd name="T17" fmla="*/ 96 h 207"/>
                <a:gd name="T18" fmla="*/ 130 w 159"/>
                <a:gd name="T19" fmla="*/ 202 h 207"/>
                <a:gd name="T20" fmla="*/ 143 w 159"/>
                <a:gd name="T21" fmla="*/ 205 h 207"/>
                <a:gd name="T22" fmla="*/ 154 w 159"/>
                <a:gd name="T23" fmla="*/ 197 h 207"/>
                <a:gd name="T24" fmla="*/ 157 w 159"/>
                <a:gd name="T25" fmla="*/ 185 h 207"/>
                <a:gd name="T26" fmla="*/ 144 w 159"/>
                <a:gd name="T27" fmla="*/ 193 h 207"/>
                <a:gd name="T28" fmla="*/ 134 w 159"/>
                <a:gd name="T29" fmla="*/ 191 h 207"/>
                <a:gd name="T30" fmla="*/ 137 w 159"/>
                <a:gd name="T31" fmla="*/ 182 h 207"/>
                <a:gd name="T32" fmla="*/ 146 w 159"/>
                <a:gd name="T33" fmla="*/ 184 h 207"/>
                <a:gd name="T34" fmla="*/ 144 w 159"/>
                <a:gd name="T35" fmla="*/ 193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9" h="207">
                  <a:moveTo>
                    <a:pt x="157" y="185"/>
                  </a:moveTo>
                  <a:cubicBezTo>
                    <a:pt x="89" y="79"/>
                    <a:pt x="89" y="79"/>
                    <a:pt x="89" y="79"/>
                  </a:cubicBezTo>
                  <a:cubicBezTo>
                    <a:pt x="101" y="63"/>
                    <a:pt x="103" y="42"/>
                    <a:pt x="92" y="24"/>
                  </a:cubicBezTo>
                  <a:cubicBezTo>
                    <a:pt x="81" y="8"/>
                    <a:pt x="61" y="0"/>
                    <a:pt x="42" y="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" y="42"/>
                    <a:pt x="0" y="61"/>
                    <a:pt x="10" y="77"/>
                  </a:cubicBezTo>
                  <a:cubicBezTo>
                    <a:pt x="21" y="95"/>
                    <a:pt x="43" y="102"/>
                    <a:pt x="62" y="96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33" y="206"/>
                    <a:pt x="138" y="207"/>
                    <a:pt x="143" y="205"/>
                  </a:cubicBezTo>
                  <a:cubicBezTo>
                    <a:pt x="154" y="197"/>
                    <a:pt x="154" y="197"/>
                    <a:pt x="154" y="197"/>
                  </a:cubicBezTo>
                  <a:cubicBezTo>
                    <a:pt x="158" y="195"/>
                    <a:pt x="159" y="189"/>
                    <a:pt x="157" y="185"/>
                  </a:cubicBezTo>
                  <a:close/>
                  <a:moveTo>
                    <a:pt x="144" y="193"/>
                  </a:moveTo>
                  <a:cubicBezTo>
                    <a:pt x="141" y="195"/>
                    <a:pt x="136" y="195"/>
                    <a:pt x="134" y="191"/>
                  </a:cubicBezTo>
                  <a:cubicBezTo>
                    <a:pt x="132" y="188"/>
                    <a:pt x="133" y="184"/>
                    <a:pt x="137" y="182"/>
                  </a:cubicBezTo>
                  <a:cubicBezTo>
                    <a:pt x="140" y="180"/>
                    <a:pt x="144" y="181"/>
                    <a:pt x="146" y="184"/>
                  </a:cubicBezTo>
                  <a:cubicBezTo>
                    <a:pt x="148" y="187"/>
                    <a:pt x="147" y="191"/>
                    <a:pt x="144" y="1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51" name="Freeform 149"/>
            <p:cNvSpPr>
              <a:spLocks noEditPoints="1"/>
            </p:cNvSpPr>
            <p:nvPr/>
          </p:nvSpPr>
          <p:spPr bwMode="auto">
            <a:xfrm>
              <a:off x="4994016" y="5104243"/>
              <a:ext cx="231691" cy="227954"/>
            </a:xfrm>
            <a:custGeom>
              <a:avLst/>
              <a:gdLst>
                <a:gd name="T0" fmla="*/ 91 w 105"/>
                <a:gd name="T1" fmla="*/ 26 h 103"/>
                <a:gd name="T2" fmla="*/ 97 w 105"/>
                <a:gd name="T3" fmla="*/ 20 h 103"/>
                <a:gd name="T4" fmla="*/ 84 w 105"/>
                <a:gd name="T5" fmla="*/ 7 h 103"/>
                <a:gd name="T6" fmla="*/ 78 w 105"/>
                <a:gd name="T7" fmla="*/ 13 h 103"/>
                <a:gd name="T8" fmla="*/ 62 w 105"/>
                <a:gd name="T9" fmla="*/ 7 h 103"/>
                <a:gd name="T10" fmla="*/ 62 w 105"/>
                <a:gd name="T11" fmla="*/ 0 h 103"/>
                <a:gd name="T12" fmla="*/ 43 w 105"/>
                <a:gd name="T13" fmla="*/ 0 h 103"/>
                <a:gd name="T14" fmla="*/ 43 w 105"/>
                <a:gd name="T15" fmla="*/ 7 h 103"/>
                <a:gd name="T16" fmla="*/ 28 w 105"/>
                <a:gd name="T17" fmla="*/ 13 h 103"/>
                <a:gd name="T18" fmla="*/ 22 w 105"/>
                <a:gd name="T19" fmla="*/ 7 h 103"/>
                <a:gd name="T20" fmla="*/ 8 w 105"/>
                <a:gd name="T21" fmla="*/ 20 h 103"/>
                <a:gd name="T22" fmla="*/ 15 w 105"/>
                <a:gd name="T23" fmla="*/ 27 h 103"/>
                <a:gd name="T24" fmla="*/ 8 w 105"/>
                <a:gd name="T25" fmla="*/ 42 h 103"/>
                <a:gd name="T26" fmla="*/ 0 w 105"/>
                <a:gd name="T27" fmla="*/ 42 h 103"/>
                <a:gd name="T28" fmla="*/ 0 w 105"/>
                <a:gd name="T29" fmla="*/ 61 h 103"/>
                <a:gd name="T30" fmla="*/ 9 w 105"/>
                <a:gd name="T31" fmla="*/ 61 h 103"/>
                <a:gd name="T32" fmla="*/ 15 w 105"/>
                <a:gd name="T33" fmla="*/ 76 h 103"/>
                <a:gd name="T34" fmla="*/ 9 w 105"/>
                <a:gd name="T35" fmla="*/ 82 h 103"/>
                <a:gd name="T36" fmla="*/ 22 w 105"/>
                <a:gd name="T37" fmla="*/ 95 h 103"/>
                <a:gd name="T38" fmla="*/ 28 w 105"/>
                <a:gd name="T39" fmla="*/ 89 h 103"/>
                <a:gd name="T40" fmla="*/ 43 w 105"/>
                <a:gd name="T41" fmla="*/ 95 h 103"/>
                <a:gd name="T42" fmla="*/ 43 w 105"/>
                <a:gd name="T43" fmla="*/ 103 h 103"/>
                <a:gd name="T44" fmla="*/ 62 w 105"/>
                <a:gd name="T45" fmla="*/ 103 h 103"/>
                <a:gd name="T46" fmla="*/ 62 w 105"/>
                <a:gd name="T47" fmla="*/ 95 h 103"/>
                <a:gd name="T48" fmla="*/ 77 w 105"/>
                <a:gd name="T49" fmla="*/ 89 h 103"/>
                <a:gd name="T50" fmla="*/ 83 w 105"/>
                <a:gd name="T51" fmla="*/ 95 h 103"/>
                <a:gd name="T52" fmla="*/ 96 w 105"/>
                <a:gd name="T53" fmla="*/ 82 h 103"/>
                <a:gd name="T54" fmla="*/ 91 w 105"/>
                <a:gd name="T55" fmla="*/ 76 h 103"/>
                <a:gd name="T56" fmla="*/ 97 w 105"/>
                <a:gd name="T57" fmla="*/ 61 h 103"/>
                <a:gd name="T58" fmla="*/ 105 w 105"/>
                <a:gd name="T59" fmla="*/ 61 h 103"/>
                <a:gd name="T60" fmla="*/ 105 w 105"/>
                <a:gd name="T61" fmla="*/ 42 h 103"/>
                <a:gd name="T62" fmla="*/ 97 w 105"/>
                <a:gd name="T63" fmla="*/ 42 h 103"/>
                <a:gd name="T64" fmla="*/ 91 w 105"/>
                <a:gd name="T65" fmla="*/ 26 h 103"/>
                <a:gd name="T66" fmla="*/ 53 w 105"/>
                <a:gd name="T67" fmla="*/ 83 h 103"/>
                <a:gd name="T68" fmla="*/ 21 w 105"/>
                <a:gd name="T69" fmla="*/ 51 h 103"/>
                <a:gd name="T70" fmla="*/ 53 w 105"/>
                <a:gd name="T71" fmla="*/ 19 h 103"/>
                <a:gd name="T72" fmla="*/ 85 w 105"/>
                <a:gd name="T73" fmla="*/ 51 h 103"/>
                <a:gd name="T74" fmla="*/ 53 w 105"/>
                <a:gd name="T75" fmla="*/ 8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5" h="103">
                  <a:moveTo>
                    <a:pt x="91" y="26"/>
                  </a:moveTo>
                  <a:cubicBezTo>
                    <a:pt x="97" y="20"/>
                    <a:pt x="97" y="20"/>
                    <a:pt x="97" y="20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3" y="10"/>
                    <a:pt x="67" y="8"/>
                    <a:pt x="62" y="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38" y="8"/>
                    <a:pt x="33" y="10"/>
                    <a:pt x="28" y="1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2" y="31"/>
                    <a:pt x="10" y="36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6"/>
                    <a:pt x="12" y="71"/>
                    <a:pt x="15" y="76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3" y="92"/>
                    <a:pt x="38" y="94"/>
                    <a:pt x="43" y="95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7" y="94"/>
                    <a:pt x="73" y="92"/>
                    <a:pt x="77" y="89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1"/>
                    <a:pt x="96" y="66"/>
                    <a:pt x="97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4" y="31"/>
                    <a:pt x="91" y="26"/>
                  </a:cubicBezTo>
                  <a:close/>
                  <a:moveTo>
                    <a:pt x="53" y="83"/>
                  </a:moveTo>
                  <a:cubicBezTo>
                    <a:pt x="35" y="83"/>
                    <a:pt x="21" y="69"/>
                    <a:pt x="21" y="51"/>
                  </a:cubicBezTo>
                  <a:cubicBezTo>
                    <a:pt x="21" y="33"/>
                    <a:pt x="35" y="19"/>
                    <a:pt x="53" y="19"/>
                  </a:cubicBezTo>
                  <a:cubicBezTo>
                    <a:pt x="71" y="19"/>
                    <a:pt x="85" y="33"/>
                    <a:pt x="85" y="51"/>
                  </a:cubicBezTo>
                  <a:cubicBezTo>
                    <a:pt x="85" y="69"/>
                    <a:pt x="71" y="83"/>
                    <a:pt x="53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52" name="Oval 150"/>
            <p:cNvSpPr>
              <a:spLocks noChangeArrowheads="1"/>
            </p:cNvSpPr>
            <p:nvPr/>
          </p:nvSpPr>
          <p:spPr bwMode="auto">
            <a:xfrm>
              <a:off x="5091176" y="5199535"/>
              <a:ext cx="37370" cy="3737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</p:grpSp>
      <p:grpSp>
        <p:nvGrpSpPr>
          <p:cNvPr id="53" name="组合 52"/>
          <p:cNvGrpSpPr>
            <a:grpSpLocks noChangeAspect="1"/>
          </p:cNvGrpSpPr>
          <p:nvPr/>
        </p:nvGrpSpPr>
        <p:grpSpPr>
          <a:xfrm>
            <a:off x="8900101" y="2247174"/>
            <a:ext cx="410297" cy="458848"/>
            <a:chOff x="5999255" y="3275006"/>
            <a:chExt cx="402656" cy="450303"/>
          </a:xfrm>
          <a:solidFill>
            <a:srgbClr val="DCB66B"/>
          </a:solidFill>
          <a:effectLst/>
        </p:grpSpPr>
        <p:sp>
          <p:nvSpPr>
            <p:cNvPr id="54" name="Freeform 108"/>
            <p:cNvSpPr>
              <a:spLocks noEditPoints="1"/>
            </p:cNvSpPr>
            <p:nvPr/>
          </p:nvSpPr>
          <p:spPr bwMode="auto">
            <a:xfrm>
              <a:off x="6068389" y="3442234"/>
              <a:ext cx="56988" cy="57923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26 w 26"/>
                <a:gd name="T7" fmla="*/ 13 h 26"/>
                <a:gd name="T8" fmla="*/ 13 w 26"/>
                <a:gd name="T9" fmla="*/ 0 h 26"/>
                <a:gd name="T10" fmla="*/ 13 w 26"/>
                <a:gd name="T11" fmla="*/ 23 h 26"/>
                <a:gd name="T12" fmla="*/ 3 w 26"/>
                <a:gd name="T13" fmla="*/ 13 h 26"/>
                <a:gd name="T14" fmla="*/ 13 w 26"/>
                <a:gd name="T15" fmla="*/ 3 h 26"/>
                <a:gd name="T16" fmla="*/ 23 w 26"/>
                <a:gd name="T17" fmla="*/ 13 h 26"/>
                <a:gd name="T18" fmla="*/ 13 w 26"/>
                <a:gd name="T19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55" name="Freeform 109"/>
            <p:cNvSpPr>
              <a:spLocks noEditPoints="1"/>
            </p:cNvSpPr>
            <p:nvPr/>
          </p:nvSpPr>
          <p:spPr bwMode="auto">
            <a:xfrm>
              <a:off x="6196380" y="3404865"/>
              <a:ext cx="48580" cy="48580"/>
            </a:xfrm>
            <a:custGeom>
              <a:avLst/>
              <a:gdLst>
                <a:gd name="T0" fmla="*/ 11 w 22"/>
                <a:gd name="T1" fmla="*/ 0 h 22"/>
                <a:gd name="T2" fmla="*/ 0 w 22"/>
                <a:gd name="T3" fmla="*/ 11 h 22"/>
                <a:gd name="T4" fmla="*/ 11 w 22"/>
                <a:gd name="T5" fmla="*/ 22 h 22"/>
                <a:gd name="T6" fmla="*/ 22 w 22"/>
                <a:gd name="T7" fmla="*/ 11 h 22"/>
                <a:gd name="T8" fmla="*/ 11 w 22"/>
                <a:gd name="T9" fmla="*/ 0 h 22"/>
                <a:gd name="T10" fmla="*/ 11 w 22"/>
                <a:gd name="T11" fmla="*/ 17 h 22"/>
                <a:gd name="T12" fmla="*/ 5 w 22"/>
                <a:gd name="T13" fmla="*/ 11 h 22"/>
                <a:gd name="T14" fmla="*/ 11 w 22"/>
                <a:gd name="T15" fmla="*/ 5 h 22"/>
                <a:gd name="T16" fmla="*/ 17 w 22"/>
                <a:gd name="T17" fmla="*/ 11 h 22"/>
                <a:gd name="T18" fmla="*/ 11 w 22"/>
                <a:gd name="T19" fmla="*/ 1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56" name="Freeform 110"/>
            <p:cNvSpPr>
              <a:spLocks noEditPoints="1"/>
            </p:cNvSpPr>
            <p:nvPr/>
          </p:nvSpPr>
          <p:spPr bwMode="auto">
            <a:xfrm>
              <a:off x="6081468" y="3456248"/>
              <a:ext cx="30830" cy="30830"/>
            </a:xfrm>
            <a:custGeom>
              <a:avLst/>
              <a:gdLst>
                <a:gd name="T0" fmla="*/ 7 w 14"/>
                <a:gd name="T1" fmla="*/ 0 h 14"/>
                <a:gd name="T2" fmla="*/ 0 w 14"/>
                <a:gd name="T3" fmla="*/ 7 h 14"/>
                <a:gd name="T4" fmla="*/ 7 w 14"/>
                <a:gd name="T5" fmla="*/ 14 h 14"/>
                <a:gd name="T6" fmla="*/ 14 w 14"/>
                <a:gd name="T7" fmla="*/ 7 h 14"/>
                <a:gd name="T8" fmla="*/ 7 w 14"/>
                <a:gd name="T9" fmla="*/ 0 h 14"/>
                <a:gd name="T10" fmla="*/ 7 w 14"/>
                <a:gd name="T11" fmla="*/ 10 h 14"/>
                <a:gd name="T12" fmla="*/ 4 w 14"/>
                <a:gd name="T13" fmla="*/ 7 h 14"/>
                <a:gd name="T14" fmla="*/ 7 w 14"/>
                <a:gd name="T15" fmla="*/ 3 h 14"/>
                <a:gd name="T16" fmla="*/ 11 w 14"/>
                <a:gd name="T17" fmla="*/ 7 h 14"/>
                <a:gd name="T18" fmla="*/ 7 w 14"/>
                <a:gd name="T19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57" name="Freeform 111"/>
            <p:cNvSpPr>
              <a:spLocks noEditPoints="1"/>
            </p:cNvSpPr>
            <p:nvPr/>
          </p:nvSpPr>
          <p:spPr bwMode="auto">
            <a:xfrm>
              <a:off x="6172089" y="3380574"/>
              <a:ext cx="97161" cy="97161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9 h 44"/>
                <a:gd name="T12" fmla="*/ 5 w 44"/>
                <a:gd name="T13" fmla="*/ 22 h 44"/>
                <a:gd name="T14" fmla="*/ 22 w 44"/>
                <a:gd name="T15" fmla="*/ 6 h 44"/>
                <a:gd name="T16" fmla="*/ 39 w 44"/>
                <a:gd name="T17" fmla="*/ 22 h 44"/>
                <a:gd name="T18" fmla="*/ 22 w 44"/>
                <a:gd name="T19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58" name="Freeform 112"/>
            <p:cNvSpPr>
              <a:spLocks noEditPoints="1"/>
            </p:cNvSpPr>
            <p:nvPr/>
          </p:nvSpPr>
          <p:spPr bwMode="auto">
            <a:xfrm>
              <a:off x="5999255" y="3275006"/>
              <a:ext cx="402656" cy="450303"/>
            </a:xfrm>
            <a:custGeom>
              <a:avLst/>
              <a:gdLst>
                <a:gd name="T0" fmla="*/ 157 w 182"/>
                <a:gd name="T1" fmla="*/ 96 h 204"/>
                <a:gd name="T2" fmla="*/ 153 w 182"/>
                <a:gd name="T3" fmla="*/ 48 h 204"/>
                <a:gd name="T4" fmla="*/ 78 w 182"/>
                <a:gd name="T5" fmla="*/ 0 h 204"/>
                <a:gd name="T6" fmla="*/ 1 w 182"/>
                <a:gd name="T7" fmla="*/ 79 h 204"/>
                <a:gd name="T8" fmla="*/ 0 w 182"/>
                <a:gd name="T9" fmla="*/ 204 h 204"/>
                <a:gd name="T10" fmla="*/ 113 w 182"/>
                <a:gd name="T11" fmla="*/ 176 h 204"/>
                <a:gd name="T12" fmla="*/ 147 w 182"/>
                <a:gd name="T13" fmla="*/ 176 h 204"/>
                <a:gd name="T14" fmla="*/ 147 w 182"/>
                <a:gd name="T15" fmla="*/ 176 h 204"/>
                <a:gd name="T16" fmla="*/ 156 w 182"/>
                <a:gd name="T17" fmla="*/ 151 h 204"/>
                <a:gd name="T18" fmla="*/ 146 w 182"/>
                <a:gd name="T19" fmla="*/ 145 h 204"/>
                <a:gd name="T20" fmla="*/ 156 w 182"/>
                <a:gd name="T21" fmla="*/ 140 h 204"/>
                <a:gd name="T22" fmla="*/ 155 w 182"/>
                <a:gd name="T23" fmla="*/ 138 h 204"/>
                <a:gd name="T24" fmla="*/ 170 w 182"/>
                <a:gd name="T25" fmla="*/ 111 h 204"/>
                <a:gd name="T26" fmla="*/ 62 w 182"/>
                <a:gd name="T27" fmla="*/ 93 h 204"/>
                <a:gd name="T28" fmla="*/ 62 w 182"/>
                <a:gd name="T29" fmla="*/ 102 h 204"/>
                <a:gd name="T30" fmla="*/ 54 w 182"/>
                <a:gd name="T31" fmla="*/ 105 h 204"/>
                <a:gd name="T32" fmla="*/ 48 w 182"/>
                <a:gd name="T33" fmla="*/ 110 h 204"/>
                <a:gd name="T34" fmla="*/ 40 w 182"/>
                <a:gd name="T35" fmla="*/ 107 h 204"/>
                <a:gd name="T36" fmla="*/ 32 w 182"/>
                <a:gd name="T37" fmla="*/ 107 h 204"/>
                <a:gd name="T38" fmla="*/ 28 w 182"/>
                <a:gd name="T39" fmla="*/ 99 h 204"/>
                <a:gd name="T40" fmla="*/ 22 w 182"/>
                <a:gd name="T41" fmla="*/ 93 h 204"/>
                <a:gd name="T42" fmla="*/ 26 w 182"/>
                <a:gd name="T43" fmla="*/ 85 h 204"/>
                <a:gd name="T44" fmla="*/ 26 w 182"/>
                <a:gd name="T45" fmla="*/ 76 h 204"/>
                <a:gd name="T46" fmla="*/ 34 w 182"/>
                <a:gd name="T47" fmla="*/ 73 h 204"/>
                <a:gd name="T48" fmla="*/ 40 w 182"/>
                <a:gd name="T49" fmla="*/ 68 h 204"/>
                <a:gd name="T50" fmla="*/ 48 w 182"/>
                <a:gd name="T51" fmla="*/ 71 h 204"/>
                <a:gd name="T52" fmla="*/ 57 w 182"/>
                <a:gd name="T53" fmla="*/ 71 h 204"/>
                <a:gd name="T54" fmla="*/ 60 w 182"/>
                <a:gd name="T55" fmla="*/ 79 h 204"/>
                <a:gd name="T56" fmla="*/ 66 w 182"/>
                <a:gd name="T57" fmla="*/ 85 h 204"/>
                <a:gd name="T58" fmla="*/ 136 w 182"/>
                <a:gd name="T59" fmla="*/ 77 h 204"/>
                <a:gd name="T60" fmla="*/ 126 w 182"/>
                <a:gd name="T61" fmla="*/ 87 h 204"/>
                <a:gd name="T62" fmla="*/ 121 w 182"/>
                <a:gd name="T63" fmla="*/ 100 h 204"/>
                <a:gd name="T64" fmla="*/ 107 w 182"/>
                <a:gd name="T65" fmla="*/ 100 h 204"/>
                <a:gd name="T66" fmla="*/ 94 w 182"/>
                <a:gd name="T67" fmla="*/ 105 h 204"/>
                <a:gd name="T68" fmla="*/ 83 w 182"/>
                <a:gd name="T69" fmla="*/ 96 h 204"/>
                <a:gd name="T70" fmla="*/ 70 w 182"/>
                <a:gd name="T71" fmla="*/ 91 h 204"/>
                <a:gd name="T72" fmla="*/ 70 w 182"/>
                <a:gd name="T73" fmla="*/ 77 h 204"/>
                <a:gd name="T74" fmla="*/ 64 w 182"/>
                <a:gd name="T75" fmla="*/ 64 h 204"/>
                <a:gd name="T76" fmla="*/ 74 w 182"/>
                <a:gd name="T77" fmla="*/ 53 h 204"/>
                <a:gd name="T78" fmla="*/ 79 w 182"/>
                <a:gd name="T79" fmla="*/ 40 h 204"/>
                <a:gd name="T80" fmla="*/ 94 w 182"/>
                <a:gd name="T81" fmla="*/ 40 h 204"/>
                <a:gd name="T82" fmla="*/ 107 w 182"/>
                <a:gd name="T83" fmla="*/ 35 h 204"/>
                <a:gd name="T84" fmla="*/ 117 w 182"/>
                <a:gd name="T85" fmla="*/ 44 h 204"/>
                <a:gd name="T86" fmla="*/ 130 w 182"/>
                <a:gd name="T87" fmla="*/ 49 h 204"/>
                <a:gd name="T88" fmla="*/ 130 w 182"/>
                <a:gd name="T89" fmla="*/ 64 h 204"/>
                <a:gd name="T90" fmla="*/ 136 w 182"/>
                <a:gd name="T91" fmla="*/ 7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</p:grpSp>
      <p:sp>
        <p:nvSpPr>
          <p:cNvPr id="64" name="文本框 52"/>
          <p:cNvSpPr txBox="1">
            <a:spLocks noChangeArrowheads="1"/>
          </p:cNvSpPr>
          <p:nvPr/>
        </p:nvSpPr>
        <p:spPr bwMode="auto">
          <a:xfrm>
            <a:off x="1385111" y="3461881"/>
            <a:ext cx="148951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 dirty="0">
                <a:latin typeface="方正姚体" pitchFamily="2" charset="-122"/>
              </a:rPr>
              <a:t>   CONTNET  </a:t>
            </a:r>
          </a:p>
          <a:p>
            <a:r>
              <a:rPr lang="en-US" altLang="zh-CN" sz="1600" b="1" dirty="0">
                <a:latin typeface="方正姚体" pitchFamily="2" charset="-122"/>
              </a:rPr>
              <a:t> TITLE   HERE</a:t>
            </a:r>
            <a:endParaRPr lang="en-US" altLang="zh-CN" sz="1200" b="1" dirty="0">
              <a:latin typeface="方正姚体" pitchFamily="2" charset="-122"/>
            </a:endParaRPr>
          </a:p>
          <a:p>
            <a:r>
              <a:rPr lang="en-US" altLang="zh-CN" sz="1200" dirty="0">
                <a:latin typeface="方正姚体" pitchFamily="2" charset="-122"/>
                <a:ea typeface="方正姚体" pitchFamily="2" charset="-122"/>
              </a:rPr>
              <a:t>Click here to add  you</a:t>
            </a:r>
          </a:p>
          <a:p>
            <a:r>
              <a:rPr lang="en-US" altLang="zh-CN" sz="1200" dirty="0">
                <a:latin typeface="方正姚体" pitchFamily="2" charset="-122"/>
                <a:ea typeface="方正姚体" pitchFamily="2" charset="-122"/>
              </a:rPr>
              <a:t>to the  center   of the </a:t>
            </a:r>
          </a:p>
          <a:p>
            <a:r>
              <a:rPr lang="en-US" altLang="zh-CN" sz="1200" dirty="0" smtClean="0">
                <a:latin typeface="方正姚体" pitchFamily="2" charset="-122"/>
                <a:ea typeface="方正姚体" pitchFamily="2" charset="-122"/>
              </a:rPr>
              <a:t>narrative </a:t>
            </a:r>
            <a:r>
              <a:rPr lang="en-US" altLang="zh-CN" sz="1200" dirty="0">
                <a:latin typeface="方正姚体" pitchFamily="2" charset="-122"/>
                <a:ea typeface="方正姚体" pitchFamily="2" charset="-122"/>
              </a:rPr>
              <a:t>thought</a:t>
            </a:r>
            <a:endParaRPr lang="en-US" altLang="zh-CN" sz="1600" dirty="0"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65" name="文本框 53"/>
          <p:cNvSpPr txBox="1">
            <a:spLocks noChangeArrowheads="1"/>
          </p:cNvSpPr>
          <p:nvPr/>
        </p:nvSpPr>
        <p:spPr bwMode="auto">
          <a:xfrm>
            <a:off x="3141520" y="3504347"/>
            <a:ext cx="148951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 dirty="0">
                <a:latin typeface="方正姚体" pitchFamily="2" charset="-122"/>
              </a:rPr>
              <a:t>   CONTNET  </a:t>
            </a:r>
          </a:p>
          <a:p>
            <a:r>
              <a:rPr lang="en-US" altLang="zh-CN" sz="1600" b="1" dirty="0">
                <a:latin typeface="方正姚体" pitchFamily="2" charset="-122"/>
              </a:rPr>
              <a:t> TITLE   HERE</a:t>
            </a:r>
            <a:endParaRPr lang="en-US" altLang="zh-CN" sz="1200" b="1" dirty="0">
              <a:latin typeface="方正姚体" pitchFamily="2" charset="-122"/>
            </a:endParaRPr>
          </a:p>
          <a:p>
            <a:r>
              <a:rPr lang="en-US" altLang="zh-CN" sz="1200" dirty="0">
                <a:latin typeface="方正姚体" pitchFamily="2" charset="-122"/>
                <a:ea typeface="方正姚体" pitchFamily="2" charset="-122"/>
              </a:rPr>
              <a:t>Click here to add  you</a:t>
            </a:r>
          </a:p>
          <a:p>
            <a:r>
              <a:rPr lang="en-US" altLang="zh-CN" sz="1200" dirty="0">
                <a:latin typeface="方正姚体" pitchFamily="2" charset="-122"/>
                <a:ea typeface="方正姚体" pitchFamily="2" charset="-122"/>
              </a:rPr>
              <a:t>to the  center   of the </a:t>
            </a:r>
          </a:p>
          <a:p>
            <a:r>
              <a:rPr lang="en-US" altLang="zh-CN" sz="1200" dirty="0" smtClean="0">
                <a:latin typeface="方正姚体" pitchFamily="2" charset="-122"/>
                <a:ea typeface="方正姚体" pitchFamily="2" charset="-122"/>
              </a:rPr>
              <a:t>narrative </a:t>
            </a:r>
            <a:r>
              <a:rPr lang="en-US" altLang="zh-CN" sz="1200" dirty="0">
                <a:latin typeface="方正姚体" pitchFamily="2" charset="-122"/>
                <a:ea typeface="方正姚体" pitchFamily="2" charset="-122"/>
              </a:rPr>
              <a:t>thought</a:t>
            </a:r>
            <a:endParaRPr lang="en-US" altLang="zh-CN" sz="1600" dirty="0"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66" name="文本框 54"/>
          <p:cNvSpPr txBox="1">
            <a:spLocks noChangeArrowheads="1"/>
          </p:cNvSpPr>
          <p:nvPr/>
        </p:nvSpPr>
        <p:spPr bwMode="auto">
          <a:xfrm>
            <a:off x="4870526" y="3479023"/>
            <a:ext cx="148951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 dirty="0">
                <a:latin typeface="方正姚体" pitchFamily="2" charset="-122"/>
              </a:rPr>
              <a:t>   CONTNET  </a:t>
            </a:r>
          </a:p>
          <a:p>
            <a:r>
              <a:rPr lang="en-US" altLang="zh-CN" sz="1600" b="1" dirty="0">
                <a:latin typeface="方正姚体" pitchFamily="2" charset="-122"/>
              </a:rPr>
              <a:t> TITLE   HERE</a:t>
            </a:r>
            <a:endParaRPr lang="en-US" altLang="zh-CN" sz="1200" b="1" dirty="0">
              <a:latin typeface="方正姚体" pitchFamily="2" charset="-122"/>
            </a:endParaRPr>
          </a:p>
          <a:p>
            <a:r>
              <a:rPr lang="en-US" altLang="zh-CN" sz="1200" dirty="0">
                <a:latin typeface="方正姚体" pitchFamily="2" charset="-122"/>
                <a:ea typeface="方正姚体" pitchFamily="2" charset="-122"/>
              </a:rPr>
              <a:t>Click here to add  you</a:t>
            </a:r>
          </a:p>
          <a:p>
            <a:r>
              <a:rPr lang="en-US" altLang="zh-CN" sz="1200" dirty="0">
                <a:latin typeface="方正姚体" pitchFamily="2" charset="-122"/>
                <a:ea typeface="方正姚体" pitchFamily="2" charset="-122"/>
              </a:rPr>
              <a:t>to the  center   of the </a:t>
            </a:r>
          </a:p>
          <a:p>
            <a:r>
              <a:rPr lang="en-US" altLang="zh-CN" sz="1200" dirty="0" smtClean="0">
                <a:latin typeface="方正姚体" pitchFamily="2" charset="-122"/>
                <a:ea typeface="方正姚体" pitchFamily="2" charset="-122"/>
              </a:rPr>
              <a:t>narrative </a:t>
            </a:r>
            <a:r>
              <a:rPr lang="en-US" altLang="zh-CN" sz="1200" dirty="0">
                <a:latin typeface="方正姚体" pitchFamily="2" charset="-122"/>
                <a:ea typeface="方正姚体" pitchFamily="2" charset="-122"/>
              </a:rPr>
              <a:t>thought</a:t>
            </a:r>
            <a:endParaRPr lang="en-US" altLang="zh-CN" sz="1600" dirty="0"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67" name="文本框 55"/>
          <p:cNvSpPr txBox="1">
            <a:spLocks noChangeArrowheads="1"/>
          </p:cNvSpPr>
          <p:nvPr/>
        </p:nvSpPr>
        <p:spPr bwMode="auto">
          <a:xfrm>
            <a:off x="6595183" y="3504347"/>
            <a:ext cx="148951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 dirty="0">
                <a:latin typeface="方正姚体" pitchFamily="2" charset="-122"/>
              </a:rPr>
              <a:t>   CONTNET  </a:t>
            </a:r>
          </a:p>
          <a:p>
            <a:r>
              <a:rPr lang="en-US" altLang="zh-CN" sz="1600" b="1" dirty="0">
                <a:latin typeface="方正姚体" pitchFamily="2" charset="-122"/>
              </a:rPr>
              <a:t> TITLE   HERE</a:t>
            </a:r>
            <a:endParaRPr lang="en-US" altLang="zh-CN" sz="1200" b="1" dirty="0">
              <a:latin typeface="方正姚体" pitchFamily="2" charset="-122"/>
            </a:endParaRPr>
          </a:p>
          <a:p>
            <a:r>
              <a:rPr lang="en-US" altLang="zh-CN" sz="1200" dirty="0">
                <a:latin typeface="方正姚体" pitchFamily="2" charset="-122"/>
                <a:ea typeface="方正姚体" pitchFamily="2" charset="-122"/>
              </a:rPr>
              <a:t>Click here to add  you</a:t>
            </a:r>
          </a:p>
          <a:p>
            <a:r>
              <a:rPr lang="en-US" altLang="zh-CN" sz="1200" dirty="0">
                <a:latin typeface="方正姚体" pitchFamily="2" charset="-122"/>
                <a:ea typeface="方正姚体" pitchFamily="2" charset="-122"/>
              </a:rPr>
              <a:t>to the  center   of the </a:t>
            </a:r>
          </a:p>
          <a:p>
            <a:r>
              <a:rPr lang="en-US" altLang="zh-CN" sz="1200" dirty="0" smtClean="0">
                <a:latin typeface="方正姚体" pitchFamily="2" charset="-122"/>
                <a:ea typeface="方正姚体" pitchFamily="2" charset="-122"/>
              </a:rPr>
              <a:t>narrative </a:t>
            </a:r>
            <a:r>
              <a:rPr lang="en-US" altLang="zh-CN" sz="1200" dirty="0">
                <a:latin typeface="方正姚体" pitchFamily="2" charset="-122"/>
                <a:ea typeface="方正姚体" pitchFamily="2" charset="-122"/>
              </a:rPr>
              <a:t>thought</a:t>
            </a:r>
            <a:endParaRPr lang="en-US" altLang="zh-CN" sz="1600" dirty="0"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68" name="文本框 56"/>
          <p:cNvSpPr txBox="1">
            <a:spLocks noChangeArrowheads="1"/>
          </p:cNvSpPr>
          <p:nvPr/>
        </p:nvSpPr>
        <p:spPr bwMode="auto">
          <a:xfrm>
            <a:off x="8376299" y="3499443"/>
            <a:ext cx="148951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 dirty="0">
                <a:latin typeface="方正姚体" pitchFamily="2" charset="-122"/>
              </a:rPr>
              <a:t>   CONTNET  </a:t>
            </a:r>
          </a:p>
          <a:p>
            <a:r>
              <a:rPr lang="en-US" altLang="zh-CN" sz="1600" b="1" dirty="0">
                <a:latin typeface="方正姚体" pitchFamily="2" charset="-122"/>
              </a:rPr>
              <a:t> TITLE   HERE</a:t>
            </a:r>
            <a:endParaRPr lang="en-US" altLang="zh-CN" sz="1200" b="1" dirty="0">
              <a:latin typeface="方正姚体" pitchFamily="2" charset="-122"/>
            </a:endParaRPr>
          </a:p>
          <a:p>
            <a:r>
              <a:rPr lang="en-US" altLang="zh-CN" sz="1200" dirty="0">
                <a:latin typeface="方正姚体" pitchFamily="2" charset="-122"/>
                <a:ea typeface="方正姚体" pitchFamily="2" charset="-122"/>
              </a:rPr>
              <a:t>Click here to add  you</a:t>
            </a:r>
          </a:p>
          <a:p>
            <a:r>
              <a:rPr lang="en-US" altLang="zh-CN" sz="1200" dirty="0">
                <a:latin typeface="方正姚体" pitchFamily="2" charset="-122"/>
                <a:ea typeface="方正姚体" pitchFamily="2" charset="-122"/>
              </a:rPr>
              <a:t>to the  center   of the </a:t>
            </a:r>
          </a:p>
          <a:p>
            <a:r>
              <a:rPr lang="en-US" altLang="zh-CN" sz="1200" dirty="0" smtClean="0">
                <a:latin typeface="方正姚体" pitchFamily="2" charset="-122"/>
                <a:ea typeface="方正姚体" pitchFamily="2" charset="-122"/>
              </a:rPr>
              <a:t>narrative </a:t>
            </a:r>
            <a:r>
              <a:rPr lang="en-US" altLang="zh-CN" sz="1200" dirty="0">
                <a:latin typeface="方正姚体" pitchFamily="2" charset="-122"/>
                <a:ea typeface="方正姚体" pitchFamily="2" charset="-122"/>
              </a:rPr>
              <a:t>thought</a:t>
            </a:r>
            <a:endParaRPr lang="en-US" altLang="zh-CN" sz="1600" dirty="0">
              <a:latin typeface="方正姚体" pitchFamily="2" charset="-122"/>
              <a:ea typeface="方正姚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582659" y="-1175224"/>
            <a:ext cx="651354" cy="989556"/>
          </a:xfrm>
          <a:prstGeom prst="rect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234013" y="-1175224"/>
            <a:ext cx="651354" cy="989556"/>
          </a:xfrm>
          <a:prstGeom prst="rect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885367" y="-1175224"/>
            <a:ext cx="651354" cy="989556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>
            <a:off x="1964593" y="301214"/>
            <a:ext cx="948735" cy="978946"/>
          </a:xfrm>
          <a:prstGeom prst="triangle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等腰三角形 21"/>
          <p:cNvSpPr/>
          <p:nvPr/>
        </p:nvSpPr>
        <p:spPr>
          <a:xfrm>
            <a:off x="1077350" y="0"/>
            <a:ext cx="1240653" cy="1280160"/>
          </a:xfrm>
          <a:prstGeom prst="triangle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1286288" y="572274"/>
            <a:ext cx="7938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rgbClr val="282828"/>
                </a:solidFill>
                <a:latin typeface="Impact" pitchFamily="34" charset="0"/>
                <a:ea typeface="方正姚体" pitchFamily="2" charset="-122"/>
              </a:rPr>
              <a:t>2.4</a:t>
            </a:r>
            <a:endParaRPr lang="zh-CN" altLang="en-US" sz="4000" dirty="0">
              <a:solidFill>
                <a:srgbClr val="282828"/>
              </a:solidFill>
              <a:latin typeface="Impact" pitchFamily="34" charset="0"/>
              <a:ea typeface="方正姚体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618672" y="178415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 smtClean="0">
                <a:solidFill>
                  <a:srgbClr val="DCB66B"/>
                </a:solidFill>
                <a:latin typeface="Microsoft YaHei" pitchFamily="34" charset="-122"/>
                <a:ea typeface="Microsoft YaHei" pitchFamily="34" charset="-122"/>
              </a:rPr>
              <a:t>发展规划</a:t>
            </a:r>
            <a:endParaRPr lang="en-US" altLang="zh-CN" sz="5400" b="1" dirty="0">
              <a:solidFill>
                <a:srgbClr val="DCB66B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0" name="五边形 9"/>
          <p:cNvSpPr/>
          <p:nvPr/>
        </p:nvSpPr>
        <p:spPr>
          <a:xfrm>
            <a:off x="1138371" y="2156719"/>
            <a:ext cx="9993086" cy="1518557"/>
          </a:xfrm>
          <a:prstGeom prst="homePlate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五边形 10"/>
          <p:cNvSpPr/>
          <p:nvPr/>
        </p:nvSpPr>
        <p:spPr>
          <a:xfrm>
            <a:off x="3432995" y="2642307"/>
            <a:ext cx="7698461" cy="1518557"/>
          </a:xfrm>
          <a:prstGeom prst="homePlate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五边形 11"/>
          <p:cNvSpPr/>
          <p:nvPr/>
        </p:nvSpPr>
        <p:spPr>
          <a:xfrm>
            <a:off x="5596680" y="3127895"/>
            <a:ext cx="5534776" cy="1518557"/>
          </a:xfrm>
          <a:prstGeom prst="homePlate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五边形 12"/>
          <p:cNvSpPr/>
          <p:nvPr/>
        </p:nvSpPr>
        <p:spPr>
          <a:xfrm>
            <a:off x="7980864" y="3630185"/>
            <a:ext cx="3138827" cy="1518557"/>
          </a:xfrm>
          <a:prstGeom prst="homePlate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1361134" y="3011903"/>
            <a:ext cx="1596912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</a:rPr>
              <a:t>  </a:t>
            </a:r>
            <a:r>
              <a:rPr lang="en-US" altLang="zh-CN" sz="2000" dirty="0" smtClean="0">
                <a:solidFill>
                  <a:srgbClr val="2E2E2E"/>
                </a:solidFill>
                <a:latin typeface="方正姚体" pitchFamily="2" charset="-122"/>
              </a:rPr>
              <a:t>TEXT  HERE</a:t>
            </a:r>
            <a:endParaRPr lang="en-US" altLang="zh-CN" sz="1600" dirty="0" smtClean="0">
              <a:solidFill>
                <a:srgbClr val="2E2E2E"/>
              </a:solidFill>
              <a:latin typeface="方正姚体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710445" y="3467646"/>
            <a:ext cx="1596912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</a:rPr>
              <a:t>  </a:t>
            </a:r>
            <a:r>
              <a:rPr lang="en-US" altLang="zh-CN" sz="2000" dirty="0" smtClean="0">
                <a:solidFill>
                  <a:srgbClr val="DCB66B"/>
                </a:solidFill>
                <a:latin typeface="方正姚体" pitchFamily="2" charset="-122"/>
              </a:rPr>
              <a:t>TEXT  HERE</a:t>
            </a:r>
            <a:endParaRPr lang="en-US" altLang="zh-CN" sz="1600" dirty="0" smtClean="0">
              <a:solidFill>
                <a:srgbClr val="DCB66B"/>
              </a:solidFill>
              <a:latin typeface="方正姚体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447047" y="4493165"/>
            <a:ext cx="1596912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</a:rPr>
              <a:t>  </a:t>
            </a:r>
            <a:r>
              <a:rPr lang="en-US" altLang="zh-CN" sz="2000" dirty="0" smtClean="0">
                <a:solidFill>
                  <a:srgbClr val="DCB66B"/>
                </a:solidFill>
                <a:latin typeface="方正姚体" pitchFamily="2" charset="-122"/>
              </a:rPr>
              <a:t>TEXT  HERE</a:t>
            </a:r>
            <a:endParaRPr lang="en-US" altLang="zh-CN" sz="1600" dirty="0" smtClean="0">
              <a:solidFill>
                <a:srgbClr val="DCB66B"/>
              </a:solidFill>
              <a:latin typeface="方正姚体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931335" y="4021897"/>
            <a:ext cx="1596912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</a:rPr>
              <a:t>  </a:t>
            </a:r>
            <a:r>
              <a:rPr lang="en-US" altLang="zh-CN" sz="2000" dirty="0" smtClean="0">
                <a:solidFill>
                  <a:srgbClr val="2E2E2E"/>
                </a:solidFill>
                <a:latin typeface="方正姚体" pitchFamily="2" charset="-122"/>
              </a:rPr>
              <a:t>TEXT  HERE</a:t>
            </a:r>
            <a:endParaRPr lang="en-US" altLang="zh-CN" sz="1600" dirty="0" smtClean="0">
              <a:solidFill>
                <a:srgbClr val="2E2E2E"/>
              </a:solidFill>
              <a:latin typeface="方正姚体" pitchFamily="2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082500" y="3720653"/>
            <a:ext cx="2218877" cy="175432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latin typeface="方正姚体" pitchFamily="2" charset="-122"/>
              </a:rPr>
              <a:t>    </a:t>
            </a:r>
            <a:endParaRPr lang="en-US" altLang="zh-CN" sz="1050" b="1" dirty="0">
              <a:latin typeface="方正姚体" pitchFamily="2" charset="-122"/>
              <a:ea typeface="方正姚体" pitchFamily="2" charset="-122"/>
            </a:endParaRPr>
          </a:p>
          <a:p>
            <a:r>
              <a:rPr lang="en-US" altLang="zh-CN" sz="1100" dirty="0" smtClean="0">
                <a:latin typeface="方正姚体" pitchFamily="2" charset="-122"/>
                <a:ea typeface="方正姚体" pitchFamily="2" charset="-122"/>
              </a:rPr>
              <a:t>Click </a:t>
            </a:r>
            <a:r>
              <a:rPr lang="en-US" altLang="zh-CN" sz="1100" dirty="0">
                <a:latin typeface="方正姚体" pitchFamily="2" charset="-122"/>
                <a:ea typeface="方正姚体" pitchFamily="2" charset="-122"/>
              </a:rPr>
              <a:t>here </a:t>
            </a:r>
            <a:r>
              <a:rPr lang="en-US" altLang="zh-CN" sz="1100" dirty="0" smtClean="0">
                <a:latin typeface="方正姚体" pitchFamily="2" charset="-122"/>
                <a:ea typeface="方正姚体" pitchFamily="2" charset="-122"/>
              </a:rPr>
              <a:t>to </a:t>
            </a:r>
            <a:r>
              <a:rPr lang="en-US" altLang="zh-CN" sz="1100" dirty="0">
                <a:latin typeface="方正姚体" pitchFamily="2" charset="-122"/>
                <a:ea typeface="方正姚体" pitchFamily="2" charset="-122"/>
              </a:rPr>
              <a:t>add </a:t>
            </a:r>
            <a:r>
              <a:rPr lang="en-US" altLang="zh-CN" sz="1100" dirty="0" smtClean="0">
                <a:latin typeface="方正姚体" pitchFamily="2" charset="-122"/>
                <a:ea typeface="方正姚体" pitchFamily="2" charset="-122"/>
              </a:rPr>
              <a:t> you to the  center</a:t>
            </a:r>
          </a:p>
          <a:p>
            <a:r>
              <a:rPr lang="en-US" altLang="zh-CN" sz="1100" dirty="0" smtClean="0">
                <a:latin typeface="方正姚体" pitchFamily="2" charset="-122"/>
                <a:ea typeface="方正姚体" pitchFamily="2" charset="-122"/>
              </a:rPr>
              <a:t>of </a:t>
            </a:r>
            <a:r>
              <a:rPr lang="en-US" altLang="zh-CN" sz="1100" dirty="0">
                <a:latin typeface="方正姚体" pitchFamily="2" charset="-122"/>
                <a:ea typeface="方正姚体" pitchFamily="2" charset="-122"/>
              </a:rPr>
              <a:t>the   </a:t>
            </a:r>
            <a:r>
              <a:rPr lang="en-US" altLang="zh-CN" sz="1100" dirty="0" smtClean="0">
                <a:latin typeface="方正姚体" pitchFamily="2" charset="-122"/>
                <a:ea typeface="方正姚体" pitchFamily="2" charset="-122"/>
              </a:rPr>
              <a:t>narrative thought  </a:t>
            </a:r>
            <a:r>
              <a:rPr lang="en-US" altLang="zh-CN" sz="1200" dirty="0">
                <a:latin typeface="方正姚体" pitchFamily="2" charset="-122"/>
                <a:ea typeface="方正姚体" pitchFamily="2" charset="-122"/>
              </a:rPr>
              <a:t>Click </a:t>
            </a:r>
            <a:r>
              <a:rPr lang="en-US" altLang="zh-CN" sz="1200" dirty="0" smtClean="0">
                <a:latin typeface="方正姚体" pitchFamily="2" charset="-122"/>
                <a:ea typeface="方正姚体" pitchFamily="2" charset="-122"/>
              </a:rPr>
              <a:t>here</a:t>
            </a:r>
          </a:p>
          <a:p>
            <a:r>
              <a:rPr lang="en-US" altLang="zh-CN" sz="1200" dirty="0" smtClean="0">
                <a:latin typeface="方正姚体" pitchFamily="2" charset="-122"/>
                <a:ea typeface="方正姚体" pitchFamily="2" charset="-122"/>
              </a:rPr>
              <a:t>to </a:t>
            </a:r>
            <a:r>
              <a:rPr lang="en-US" altLang="zh-CN" sz="1200" dirty="0">
                <a:latin typeface="方正姚体" pitchFamily="2" charset="-122"/>
                <a:ea typeface="方正姚体" pitchFamily="2" charset="-122"/>
              </a:rPr>
              <a:t>add  </a:t>
            </a:r>
            <a:r>
              <a:rPr lang="en-US" altLang="zh-CN" sz="1200" dirty="0" smtClean="0">
                <a:latin typeface="方正姚体" pitchFamily="2" charset="-122"/>
                <a:ea typeface="方正姚体" pitchFamily="2" charset="-122"/>
              </a:rPr>
              <a:t>you to </a:t>
            </a:r>
            <a:r>
              <a:rPr lang="en-US" altLang="zh-CN" sz="1200" dirty="0">
                <a:latin typeface="方正姚体" pitchFamily="2" charset="-122"/>
                <a:ea typeface="方正姚体" pitchFamily="2" charset="-122"/>
              </a:rPr>
              <a:t>the  center of the </a:t>
            </a:r>
            <a:endParaRPr lang="en-US" altLang="zh-CN" sz="1200" dirty="0" smtClean="0">
              <a:latin typeface="方正姚体" pitchFamily="2" charset="-122"/>
              <a:ea typeface="方正姚体" pitchFamily="2" charset="-122"/>
            </a:endParaRPr>
          </a:p>
          <a:p>
            <a:r>
              <a:rPr lang="en-US" altLang="zh-CN" sz="1200" dirty="0" smtClean="0">
                <a:latin typeface="方正姚体" pitchFamily="2" charset="-122"/>
                <a:ea typeface="方正姚体" pitchFamily="2" charset="-122"/>
              </a:rPr>
              <a:t>narrative thought </a:t>
            </a:r>
            <a:r>
              <a:rPr lang="en-US" altLang="zh-CN" sz="1100" dirty="0" smtClean="0">
                <a:latin typeface="方正姚体" pitchFamily="2" charset="-122"/>
                <a:ea typeface="方正姚体" pitchFamily="2" charset="-122"/>
              </a:rPr>
              <a:t>Click </a:t>
            </a:r>
            <a:r>
              <a:rPr lang="en-US" altLang="zh-CN" sz="1100" dirty="0">
                <a:latin typeface="方正姚体" pitchFamily="2" charset="-122"/>
                <a:ea typeface="方正姚体" pitchFamily="2" charset="-122"/>
              </a:rPr>
              <a:t>here to add </a:t>
            </a:r>
            <a:endParaRPr lang="en-US" altLang="zh-CN" sz="1100" dirty="0" smtClean="0">
              <a:latin typeface="方正姚体" pitchFamily="2" charset="-122"/>
              <a:ea typeface="方正姚体" pitchFamily="2" charset="-122"/>
            </a:endParaRPr>
          </a:p>
          <a:p>
            <a:r>
              <a:rPr lang="en-US" altLang="zh-CN" sz="1100" dirty="0" smtClean="0">
                <a:latin typeface="方正姚体" pitchFamily="2" charset="-122"/>
                <a:ea typeface="方正姚体" pitchFamily="2" charset="-122"/>
              </a:rPr>
              <a:t>you </a:t>
            </a:r>
            <a:r>
              <a:rPr lang="en-US" altLang="zh-CN" sz="1100" dirty="0">
                <a:latin typeface="方正姚体" pitchFamily="2" charset="-122"/>
                <a:ea typeface="方正姚体" pitchFamily="2" charset="-122"/>
              </a:rPr>
              <a:t>to the  center of the  </a:t>
            </a:r>
            <a:r>
              <a:rPr lang="en-US" altLang="zh-CN" sz="1100" dirty="0" smtClean="0">
                <a:latin typeface="方正姚体" pitchFamily="2" charset="-122"/>
                <a:ea typeface="方正姚体" pitchFamily="2" charset="-122"/>
              </a:rPr>
              <a:t> narrative</a:t>
            </a:r>
          </a:p>
          <a:p>
            <a:r>
              <a:rPr lang="en-US" altLang="zh-CN" sz="1100" dirty="0" smtClean="0">
                <a:latin typeface="方正姚体" pitchFamily="2" charset="-122"/>
                <a:ea typeface="方正姚体" pitchFamily="2" charset="-122"/>
              </a:rPr>
              <a:t>thought</a:t>
            </a:r>
            <a:endParaRPr lang="en-US" altLang="zh-CN" sz="1100" dirty="0">
              <a:latin typeface="方正姚体" pitchFamily="2" charset="-122"/>
              <a:ea typeface="方正姚体" pitchFamily="2" charset="-122"/>
            </a:endParaRPr>
          </a:p>
          <a:p>
            <a:endParaRPr lang="en-US" altLang="zh-CN" sz="1100" dirty="0" smtClean="0"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323877" y="4186141"/>
            <a:ext cx="2218877" cy="175432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latin typeface="方正姚体" pitchFamily="2" charset="-122"/>
              </a:rPr>
              <a:t>    </a:t>
            </a:r>
            <a:endParaRPr lang="en-US" altLang="zh-CN" sz="1050" b="1" dirty="0">
              <a:latin typeface="方正姚体" pitchFamily="2" charset="-122"/>
              <a:ea typeface="方正姚体" pitchFamily="2" charset="-122"/>
            </a:endParaRPr>
          </a:p>
          <a:p>
            <a:r>
              <a:rPr lang="en-US" altLang="zh-CN" sz="1100" dirty="0" smtClean="0">
                <a:latin typeface="方正姚体" pitchFamily="2" charset="-122"/>
                <a:ea typeface="方正姚体" pitchFamily="2" charset="-122"/>
              </a:rPr>
              <a:t>Click </a:t>
            </a:r>
            <a:r>
              <a:rPr lang="en-US" altLang="zh-CN" sz="1100" dirty="0">
                <a:latin typeface="方正姚体" pitchFamily="2" charset="-122"/>
                <a:ea typeface="方正姚体" pitchFamily="2" charset="-122"/>
              </a:rPr>
              <a:t>here </a:t>
            </a:r>
            <a:r>
              <a:rPr lang="en-US" altLang="zh-CN" sz="1100" dirty="0" smtClean="0">
                <a:latin typeface="方正姚体" pitchFamily="2" charset="-122"/>
                <a:ea typeface="方正姚体" pitchFamily="2" charset="-122"/>
              </a:rPr>
              <a:t>to </a:t>
            </a:r>
            <a:r>
              <a:rPr lang="en-US" altLang="zh-CN" sz="1100" dirty="0">
                <a:latin typeface="方正姚体" pitchFamily="2" charset="-122"/>
                <a:ea typeface="方正姚体" pitchFamily="2" charset="-122"/>
              </a:rPr>
              <a:t>add </a:t>
            </a:r>
            <a:r>
              <a:rPr lang="en-US" altLang="zh-CN" sz="1100" dirty="0" smtClean="0">
                <a:latin typeface="方正姚体" pitchFamily="2" charset="-122"/>
                <a:ea typeface="方正姚体" pitchFamily="2" charset="-122"/>
              </a:rPr>
              <a:t> you to the  center</a:t>
            </a:r>
          </a:p>
          <a:p>
            <a:r>
              <a:rPr lang="en-US" altLang="zh-CN" sz="1100" dirty="0" smtClean="0">
                <a:latin typeface="方正姚体" pitchFamily="2" charset="-122"/>
                <a:ea typeface="方正姚体" pitchFamily="2" charset="-122"/>
              </a:rPr>
              <a:t>of </a:t>
            </a:r>
            <a:r>
              <a:rPr lang="en-US" altLang="zh-CN" sz="1100" dirty="0">
                <a:latin typeface="方正姚体" pitchFamily="2" charset="-122"/>
                <a:ea typeface="方正姚体" pitchFamily="2" charset="-122"/>
              </a:rPr>
              <a:t>the   </a:t>
            </a:r>
            <a:r>
              <a:rPr lang="en-US" altLang="zh-CN" sz="1100" dirty="0" smtClean="0">
                <a:latin typeface="方正姚体" pitchFamily="2" charset="-122"/>
                <a:ea typeface="方正姚体" pitchFamily="2" charset="-122"/>
              </a:rPr>
              <a:t>narrative thought  </a:t>
            </a:r>
            <a:r>
              <a:rPr lang="en-US" altLang="zh-CN" sz="1200" dirty="0">
                <a:latin typeface="方正姚体" pitchFamily="2" charset="-122"/>
                <a:ea typeface="方正姚体" pitchFamily="2" charset="-122"/>
              </a:rPr>
              <a:t>Click </a:t>
            </a:r>
            <a:r>
              <a:rPr lang="en-US" altLang="zh-CN" sz="1200" dirty="0" smtClean="0">
                <a:latin typeface="方正姚体" pitchFamily="2" charset="-122"/>
                <a:ea typeface="方正姚体" pitchFamily="2" charset="-122"/>
              </a:rPr>
              <a:t>here</a:t>
            </a:r>
          </a:p>
          <a:p>
            <a:r>
              <a:rPr lang="en-US" altLang="zh-CN" sz="1200" dirty="0" smtClean="0">
                <a:latin typeface="方正姚体" pitchFamily="2" charset="-122"/>
                <a:ea typeface="方正姚体" pitchFamily="2" charset="-122"/>
              </a:rPr>
              <a:t>to </a:t>
            </a:r>
            <a:r>
              <a:rPr lang="en-US" altLang="zh-CN" sz="1200" dirty="0">
                <a:latin typeface="方正姚体" pitchFamily="2" charset="-122"/>
                <a:ea typeface="方正姚体" pitchFamily="2" charset="-122"/>
              </a:rPr>
              <a:t>add  </a:t>
            </a:r>
            <a:r>
              <a:rPr lang="en-US" altLang="zh-CN" sz="1200" dirty="0" smtClean="0">
                <a:latin typeface="方正姚体" pitchFamily="2" charset="-122"/>
                <a:ea typeface="方正姚体" pitchFamily="2" charset="-122"/>
              </a:rPr>
              <a:t>you to </a:t>
            </a:r>
            <a:r>
              <a:rPr lang="en-US" altLang="zh-CN" sz="1200" dirty="0">
                <a:latin typeface="方正姚体" pitchFamily="2" charset="-122"/>
                <a:ea typeface="方正姚体" pitchFamily="2" charset="-122"/>
              </a:rPr>
              <a:t>the  center of the </a:t>
            </a:r>
            <a:endParaRPr lang="en-US" altLang="zh-CN" sz="1200" dirty="0" smtClean="0">
              <a:latin typeface="方正姚体" pitchFamily="2" charset="-122"/>
              <a:ea typeface="方正姚体" pitchFamily="2" charset="-122"/>
            </a:endParaRPr>
          </a:p>
          <a:p>
            <a:r>
              <a:rPr lang="en-US" altLang="zh-CN" sz="1200" dirty="0" smtClean="0">
                <a:latin typeface="方正姚体" pitchFamily="2" charset="-122"/>
                <a:ea typeface="方正姚体" pitchFamily="2" charset="-122"/>
              </a:rPr>
              <a:t>narrative thought </a:t>
            </a:r>
            <a:r>
              <a:rPr lang="en-US" altLang="zh-CN" sz="1100" dirty="0" smtClean="0">
                <a:latin typeface="方正姚体" pitchFamily="2" charset="-122"/>
                <a:ea typeface="方正姚体" pitchFamily="2" charset="-122"/>
              </a:rPr>
              <a:t>Click </a:t>
            </a:r>
            <a:r>
              <a:rPr lang="en-US" altLang="zh-CN" sz="1100" dirty="0">
                <a:latin typeface="方正姚体" pitchFamily="2" charset="-122"/>
                <a:ea typeface="方正姚体" pitchFamily="2" charset="-122"/>
              </a:rPr>
              <a:t>here to add </a:t>
            </a:r>
            <a:endParaRPr lang="en-US" altLang="zh-CN" sz="1100" dirty="0" smtClean="0">
              <a:latin typeface="方正姚体" pitchFamily="2" charset="-122"/>
              <a:ea typeface="方正姚体" pitchFamily="2" charset="-122"/>
            </a:endParaRPr>
          </a:p>
          <a:p>
            <a:r>
              <a:rPr lang="en-US" altLang="zh-CN" sz="1100" dirty="0" smtClean="0">
                <a:latin typeface="方正姚体" pitchFamily="2" charset="-122"/>
                <a:ea typeface="方正姚体" pitchFamily="2" charset="-122"/>
              </a:rPr>
              <a:t>you </a:t>
            </a:r>
            <a:r>
              <a:rPr lang="en-US" altLang="zh-CN" sz="1100" dirty="0">
                <a:latin typeface="方正姚体" pitchFamily="2" charset="-122"/>
                <a:ea typeface="方正姚体" pitchFamily="2" charset="-122"/>
              </a:rPr>
              <a:t>to the  center of the  </a:t>
            </a:r>
            <a:r>
              <a:rPr lang="en-US" altLang="zh-CN" sz="1100" dirty="0" smtClean="0">
                <a:latin typeface="方正姚体" pitchFamily="2" charset="-122"/>
                <a:ea typeface="方正姚体" pitchFamily="2" charset="-122"/>
              </a:rPr>
              <a:t> narrative</a:t>
            </a:r>
          </a:p>
          <a:p>
            <a:r>
              <a:rPr lang="en-US" altLang="zh-CN" sz="1100" dirty="0" smtClean="0">
                <a:latin typeface="方正姚体" pitchFamily="2" charset="-122"/>
                <a:ea typeface="方正姚体" pitchFamily="2" charset="-122"/>
              </a:rPr>
              <a:t>thought</a:t>
            </a:r>
            <a:endParaRPr lang="en-US" altLang="zh-CN" sz="1100" dirty="0">
              <a:latin typeface="方正姚体" pitchFamily="2" charset="-122"/>
              <a:ea typeface="方正姚体" pitchFamily="2" charset="-122"/>
            </a:endParaRPr>
          </a:p>
          <a:p>
            <a:endParaRPr lang="en-US" altLang="zh-CN" sz="1100" dirty="0" smtClean="0"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596323" y="4657757"/>
            <a:ext cx="2218877" cy="175432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latin typeface="方正姚体" pitchFamily="2" charset="-122"/>
              </a:rPr>
              <a:t>    </a:t>
            </a:r>
            <a:endParaRPr lang="en-US" altLang="zh-CN" sz="1050" b="1" dirty="0">
              <a:latin typeface="方正姚体" pitchFamily="2" charset="-122"/>
              <a:ea typeface="方正姚体" pitchFamily="2" charset="-122"/>
            </a:endParaRPr>
          </a:p>
          <a:p>
            <a:r>
              <a:rPr lang="en-US" altLang="zh-CN" sz="1100" dirty="0" smtClean="0">
                <a:latin typeface="方正姚体" pitchFamily="2" charset="-122"/>
                <a:ea typeface="方正姚体" pitchFamily="2" charset="-122"/>
              </a:rPr>
              <a:t>Click </a:t>
            </a:r>
            <a:r>
              <a:rPr lang="en-US" altLang="zh-CN" sz="1100" dirty="0">
                <a:latin typeface="方正姚体" pitchFamily="2" charset="-122"/>
                <a:ea typeface="方正姚体" pitchFamily="2" charset="-122"/>
              </a:rPr>
              <a:t>here </a:t>
            </a:r>
            <a:r>
              <a:rPr lang="en-US" altLang="zh-CN" sz="1100" dirty="0" smtClean="0">
                <a:latin typeface="方正姚体" pitchFamily="2" charset="-122"/>
                <a:ea typeface="方正姚体" pitchFamily="2" charset="-122"/>
              </a:rPr>
              <a:t>to </a:t>
            </a:r>
            <a:r>
              <a:rPr lang="en-US" altLang="zh-CN" sz="1100" dirty="0">
                <a:latin typeface="方正姚体" pitchFamily="2" charset="-122"/>
                <a:ea typeface="方正姚体" pitchFamily="2" charset="-122"/>
              </a:rPr>
              <a:t>add </a:t>
            </a:r>
            <a:r>
              <a:rPr lang="en-US" altLang="zh-CN" sz="1100" dirty="0" smtClean="0">
                <a:latin typeface="方正姚体" pitchFamily="2" charset="-122"/>
                <a:ea typeface="方正姚体" pitchFamily="2" charset="-122"/>
              </a:rPr>
              <a:t> you to the  center</a:t>
            </a:r>
          </a:p>
          <a:p>
            <a:r>
              <a:rPr lang="en-US" altLang="zh-CN" sz="1100" dirty="0" smtClean="0">
                <a:latin typeface="方正姚体" pitchFamily="2" charset="-122"/>
                <a:ea typeface="方正姚体" pitchFamily="2" charset="-122"/>
              </a:rPr>
              <a:t>of </a:t>
            </a:r>
            <a:r>
              <a:rPr lang="en-US" altLang="zh-CN" sz="1100" dirty="0">
                <a:latin typeface="方正姚体" pitchFamily="2" charset="-122"/>
                <a:ea typeface="方正姚体" pitchFamily="2" charset="-122"/>
              </a:rPr>
              <a:t>the   </a:t>
            </a:r>
            <a:r>
              <a:rPr lang="en-US" altLang="zh-CN" sz="1100" dirty="0" smtClean="0">
                <a:latin typeface="方正姚体" pitchFamily="2" charset="-122"/>
                <a:ea typeface="方正姚体" pitchFamily="2" charset="-122"/>
              </a:rPr>
              <a:t>narrative thought  </a:t>
            </a:r>
            <a:r>
              <a:rPr lang="en-US" altLang="zh-CN" sz="1200" dirty="0">
                <a:latin typeface="方正姚体" pitchFamily="2" charset="-122"/>
                <a:ea typeface="方正姚体" pitchFamily="2" charset="-122"/>
              </a:rPr>
              <a:t>Click </a:t>
            </a:r>
            <a:r>
              <a:rPr lang="en-US" altLang="zh-CN" sz="1200" dirty="0" smtClean="0">
                <a:latin typeface="方正姚体" pitchFamily="2" charset="-122"/>
                <a:ea typeface="方正姚体" pitchFamily="2" charset="-122"/>
              </a:rPr>
              <a:t>here</a:t>
            </a:r>
          </a:p>
          <a:p>
            <a:r>
              <a:rPr lang="en-US" altLang="zh-CN" sz="1200" dirty="0" smtClean="0">
                <a:latin typeface="方正姚体" pitchFamily="2" charset="-122"/>
                <a:ea typeface="方正姚体" pitchFamily="2" charset="-122"/>
              </a:rPr>
              <a:t>to </a:t>
            </a:r>
            <a:r>
              <a:rPr lang="en-US" altLang="zh-CN" sz="1200" dirty="0">
                <a:latin typeface="方正姚体" pitchFamily="2" charset="-122"/>
                <a:ea typeface="方正姚体" pitchFamily="2" charset="-122"/>
              </a:rPr>
              <a:t>add  </a:t>
            </a:r>
            <a:r>
              <a:rPr lang="en-US" altLang="zh-CN" sz="1200" dirty="0" smtClean="0">
                <a:latin typeface="方正姚体" pitchFamily="2" charset="-122"/>
                <a:ea typeface="方正姚体" pitchFamily="2" charset="-122"/>
              </a:rPr>
              <a:t>you to </a:t>
            </a:r>
            <a:r>
              <a:rPr lang="en-US" altLang="zh-CN" sz="1200" dirty="0">
                <a:latin typeface="方正姚体" pitchFamily="2" charset="-122"/>
                <a:ea typeface="方正姚体" pitchFamily="2" charset="-122"/>
              </a:rPr>
              <a:t>the  center of the </a:t>
            </a:r>
            <a:endParaRPr lang="en-US" altLang="zh-CN" sz="1200" dirty="0" smtClean="0">
              <a:latin typeface="方正姚体" pitchFamily="2" charset="-122"/>
              <a:ea typeface="方正姚体" pitchFamily="2" charset="-122"/>
            </a:endParaRPr>
          </a:p>
          <a:p>
            <a:r>
              <a:rPr lang="en-US" altLang="zh-CN" sz="1200" dirty="0" smtClean="0">
                <a:latin typeface="方正姚体" pitchFamily="2" charset="-122"/>
                <a:ea typeface="方正姚体" pitchFamily="2" charset="-122"/>
              </a:rPr>
              <a:t>narrative thought </a:t>
            </a:r>
            <a:r>
              <a:rPr lang="en-US" altLang="zh-CN" sz="1100" dirty="0" smtClean="0">
                <a:latin typeface="方正姚体" pitchFamily="2" charset="-122"/>
                <a:ea typeface="方正姚体" pitchFamily="2" charset="-122"/>
              </a:rPr>
              <a:t>Click </a:t>
            </a:r>
            <a:r>
              <a:rPr lang="en-US" altLang="zh-CN" sz="1100" dirty="0">
                <a:latin typeface="方正姚体" pitchFamily="2" charset="-122"/>
                <a:ea typeface="方正姚体" pitchFamily="2" charset="-122"/>
              </a:rPr>
              <a:t>here to add </a:t>
            </a:r>
            <a:endParaRPr lang="en-US" altLang="zh-CN" sz="1100" dirty="0" smtClean="0">
              <a:latin typeface="方正姚体" pitchFamily="2" charset="-122"/>
              <a:ea typeface="方正姚体" pitchFamily="2" charset="-122"/>
            </a:endParaRPr>
          </a:p>
          <a:p>
            <a:r>
              <a:rPr lang="en-US" altLang="zh-CN" sz="1100" dirty="0" smtClean="0">
                <a:latin typeface="方正姚体" pitchFamily="2" charset="-122"/>
                <a:ea typeface="方正姚体" pitchFamily="2" charset="-122"/>
              </a:rPr>
              <a:t>you </a:t>
            </a:r>
            <a:r>
              <a:rPr lang="en-US" altLang="zh-CN" sz="1100" dirty="0">
                <a:latin typeface="方正姚体" pitchFamily="2" charset="-122"/>
                <a:ea typeface="方正姚体" pitchFamily="2" charset="-122"/>
              </a:rPr>
              <a:t>to the  center of the  </a:t>
            </a:r>
            <a:r>
              <a:rPr lang="en-US" altLang="zh-CN" sz="1100" dirty="0" smtClean="0">
                <a:latin typeface="方正姚体" pitchFamily="2" charset="-122"/>
                <a:ea typeface="方正姚体" pitchFamily="2" charset="-122"/>
              </a:rPr>
              <a:t> narrative</a:t>
            </a:r>
          </a:p>
          <a:p>
            <a:r>
              <a:rPr lang="en-US" altLang="zh-CN" sz="1100" dirty="0" smtClean="0">
                <a:latin typeface="方正姚体" pitchFamily="2" charset="-122"/>
                <a:ea typeface="方正姚体" pitchFamily="2" charset="-122"/>
              </a:rPr>
              <a:t>thought</a:t>
            </a:r>
            <a:endParaRPr lang="en-US" altLang="zh-CN" sz="1100" dirty="0">
              <a:latin typeface="方正姚体" pitchFamily="2" charset="-122"/>
              <a:ea typeface="方正姚体" pitchFamily="2" charset="-122"/>
            </a:endParaRPr>
          </a:p>
          <a:p>
            <a:endParaRPr lang="en-US" altLang="zh-CN" sz="1100" dirty="0" smtClean="0"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154214" y="5063304"/>
            <a:ext cx="2218877" cy="175432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latin typeface="方正姚体" pitchFamily="2" charset="-122"/>
              </a:rPr>
              <a:t>    </a:t>
            </a:r>
            <a:endParaRPr lang="en-US" altLang="zh-CN" sz="1050" b="1" dirty="0">
              <a:latin typeface="方正姚体" pitchFamily="2" charset="-122"/>
              <a:ea typeface="方正姚体" pitchFamily="2" charset="-122"/>
            </a:endParaRPr>
          </a:p>
          <a:p>
            <a:r>
              <a:rPr lang="en-US" altLang="zh-CN" sz="1100" dirty="0" smtClean="0">
                <a:latin typeface="方正姚体" pitchFamily="2" charset="-122"/>
                <a:ea typeface="方正姚体" pitchFamily="2" charset="-122"/>
              </a:rPr>
              <a:t>Click </a:t>
            </a:r>
            <a:r>
              <a:rPr lang="en-US" altLang="zh-CN" sz="1100" dirty="0">
                <a:latin typeface="方正姚体" pitchFamily="2" charset="-122"/>
                <a:ea typeface="方正姚体" pitchFamily="2" charset="-122"/>
              </a:rPr>
              <a:t>here </a:t>
            </a:r>
            <a:r>
              <a:rPr lang="en-US" altLang="zh-CN" sz="1100" dirty="0" smtClean="0">
                <a:latin typeface="方正姚体" pitchFamily="2" charset="-122"/>
                <a:ea typeface="方正姚体" pitchFamily="2" charset="-122"/>
              </a:rPr>
              <a:t>to </a:t>
            </a:r>
            <a:r>
              <a:rPr lang="en-US" altLang="zh-CN" sz="1100" dirty="0">
                <a:latin typeface="方正姚体" pitchFamily="2" charset="-122"/>
                <a:ea typeface="方正姚体" pitchFamily="2" charset="-122"/>
              </a:rPr>
              <a:t>add </a:t>
            </a:r>
            <a:r>
              <a:rPr lang="en-US" altLang="zh-CN" sz="1100" dirty="0" smtClean="0">
                <a:latin typeface="方正姚体" pitchFamily="2" charset="-122"/>
                <a:ea typeface="方正姚体" pitchFamily="2" charset="-122"/>
              </a:rPr>
              <a:t> you to the  center</a:t>
            </a:r>
          </a:p>
          <a:p>
            <a:r>
              <a:rPr lang="en-US" altLang="zh-CN" sz="1100" dirty="0" smtClean="0">
                <a:latin typeface="方正姚体" pitchFamily="2" charset="-122"/>
                <a:ea typeface="方正姚体" pitchFamily="2" charset="-122"/>
              </a:rPr>
              <a:t>of </a:t>
            </a:r>
            <a:r>
              <a:rPr lang="en-US" altLang="zh-CN" sz="1100" dirty="0">
                <a:latin typeface="方正姚体" pitchFamily="2" charset="-122"/>
                <a:ea typeface="方正姚体" pitchFamily="2" charset="-122"/>
              </a:rPr>
              <a:t>the   </a:t>
            </a:r>
            <a:r>
              <a:rPr lang="en-US" altLang="zh-CN" sz="1100" dirty="0" smtClean="0">
                <a:latin typeface="方正姚体" pitchFamily="2" charset="-122"/>
                <a:ea typeface="方正姚体" pitchFamily="2" charset="-122"/>
              </a:rPr>
              <a:t>narrative thought  </a:t>
            </a:r>
            <a:r>
              <a:rPr lang="en-US" altLang="zh-CN" sz="1200" dirty="0">
                <a:latin typeface="方正姚体" pitchFamily="2" charset="-122"/>
                <a:ea typeface="方正姚体" pitchFamily="2" charset="-122"/>
              </a:rPr>
              <a:t>Click </a:t>
            </a:r>
            <a:r>
              <a:rPr lang="en-US" altLang="zh-CN" sz="1200" dirty="0" smtClean="0">
                <a:latin typeface="方正姚体" pitchFamily="2" charset="-122"/>
                <a:ea typeface="方正姚体" pitchFamily="2" charset="-122"/>
              </a:rPr>
              <a:t>here</a:t>
            </a:r>
          </a:p>
          <a:p>
            <a:r>
              <a:rPr lang="en-US" altLang="zh-CN" sz="1200" dirty="0" smtClean="0">
                <a:latin typeface="方正姚体" pitchFamily="2" charset="-122"/>
                <a:ea typeface="方正姚体" pitchFamily="2" charset="-122"/>
              </a:rPr>
              <a:t>to </a:t>
            </a:r>
            <a:r>
              <a:rPr lang="en-US" altLang="zh-CN" sz="1200" dirty="0">
                <a:latin typeface="方正姚体" pitchFamily="2" charset="-122"/>
                <a:ea typeface="方正姚体" pitchFamily="2" charset="-122"/>
              </a:rPr>
              <a:t>add  </a:t>
            </a:r>
            <a:r>
              <a:rPr lang="en-US" altLang="zh-CN" sz="1200" dirty="0" smtClean="0">
                <a:latin typeface="方正姚体" pitchFamily="2" charset="-122"/>
                <a:ea typeface="方正姚体" pitchFamily="2" charset="-122"/>
              </a:rPr>
              <a:t>you to </a:t>
            </a:r>
            <a:r>
              <a:rPr lang="en-US" altLang="zh-CN" sz="1200" dirty="0">
                <a:latin typeface="方正姚体" pitchFamily="2" charset="-122"/>
                <a:ea typeface="方正姚体" pitchFamily="2" charset="-122"/>
              </a:rPr>
              <a:t>the  center of the </a:t>
            </a:r>
            <a:endParaRPr lang="en-US" altLang="zh-CN" sz="1200" dirty="0" smtClean="0">
              <a:latin typeface="方正姚体" pitchFamily="2" charset="-122"/>
              <a:ea typeface="方正姚体" pitchFamily="2" charset="-122"/>
            </a:endParaRPr>
          </a:p>
          <a:p>
            <a:r>
              <a:rPr lang="en-US" altLang="zh-CN" sz="1200" dirty="0" smtClean="0">
                <a:latin typeface="方正姚体" pitchFamily="2" charset="-122"/>
                <a:ea typeface="方正姚体" pitchFamily="2" charset="-122"/>
              </a:rPr>
              <a:t>narrative thought </a:t>
            </a:r>
            <a:r>
              <a:rPr lang="en-US" altLang="zh-CN" sz="1100" dirty="0" smtClean="0">
                <a:latin typeface="方正姚体" pitchFamily="2" charset="-122"/>
                <a:ea typeface="方正姚体" pitchFamily="2" charset="-122"/>
              </a:rPr>
              <a:t>Click </a:t>
            </a:r>
            <a:r>
              <a:rPr lang="en-US" altLang="zh-CN" sz="1100" dirty="0">
                <a:latin typeface="方正姚体" pitchFamily="2" charset="-122"/>
                <a:ea typeface="方正姚体" pitchFamily="2" charset="-122"/>
              </a:rPr>
              <a:t>here to add </a:t>
            </a:r>
            <a:endParaRPr lang="en-US" altLang="zh-CN" sz="1100" dirty="0" smtClean="0">
              <a:latin typeface="方正姚体" pitchFamily="2" charset="-122"/>
              <a:ea typeface="方正姚体" pitchFamily="2" charset="-122"/>
            </a:endParaRPr>
          </a:p>
          <a:p>
            <a:r>
              <a:rPr lang="en-US" altLang="zh-CN" sz="1100" dirty="0" smtClean="0">
                <a:latin typeface="方正姚体" pitchFamily="2" charset="-122"/>
                <a:ea typeface="方正姚体" pitchFamily="2" charset="-122"/>
              </a:rPr>
              <a:t>you </a:t>
            </a:r>
            <a:r>
              <a:rPr lang="en-US" altLang="zh-CN" sz="1100" dirty="0">
                <a:latin typeface="方正姚体" pitchFamily="2" charset="-122"/>
                <a:ea typeface="方正姚体" pitchFamily="2" charset="-122"/>
              </a:rPr>
              <a:t>to the  center of the  </a:t>
            </a:r>
            <a:r>
              <a:rPr lang="en-US" altLang="zh-CN" sz="1100" dirty="0" smtClean="0">
                <a:latin typeface="方正姚体" pitchFamily="2" charset="-122"/>
                <a:ea typeface="方正姚体" pitchFamily="2" charset="-122"/>
              </a:rPr>
              <a:t> narrative</a:t>
            </a:r>
          </a:p>
          <a:p>
            <a:r>
              <a:rPr lang="en-US" altLang="zh-CN" sz="1100" dirty="0" smtClean="0">
                <a:latin typeface="方正姚体" pitchFamily="2" charset="-122"/>
                <a:ea typeface="方正姚体" pitchFamily="2" charset="-122"/>
              </a:rPr>
              <a:t>thought</a:t>
            </a:r>
            <a:endParaRPr lang="en-US" altLang="zh-CN" sz="1100" dirty="0">
              <a:latin typeface="方正姚体" pitchFamily="2" charset="-122"/>
              <a:ea typeface="方正姚体" pitchFamily="2" charset="-122"/>
            </a:endParaRPr>
          </a:p>
          <a:p>
            <a:endParaRPr lang="en-US" altLang="zh-CN" sz="1100" dirty="0" smtClean="0">
              <a:latin typeface="方正姚体" pitchFamily="2" charset="-122"/>
              <a:ea typeface="方正姚体" pitchFamily="2" charset="-122"/>
            </a:endParaRPr>
          </a:p>
        </p:txBody>
      </p:sp>
      <p:grpSp>
        <p:nvGrpSpPr>
          <p:cNvPr id="30" name="组合 29"/>
          <p:cNvGrpSpPr>
            <a:grpSpLocks noChangeAspect="1"/>
          </p:cNvGrpSpPr>
          <p:nvPr/>
        </p:nvGrpSpPr>
        <p:grpSpPr>
          <a:xfrm>
            <a:off x="2092945" y="2420423"/>
            <a:ext cx="407494" cy="455712"/>
            <a:chOff x="5999255" y="3275006"/>
            <a:chExt cx="402656" cy="450303"/>
          </a:xfrm>
          <a:solidFill>
            <a:srgbClr val="2E2E2E"/>
          </a:solidFill>
        </p:grpSpPr>
        <p:sp>
          <p:nvSpPr>
            <p:cNvPr id="31" name="Freeform 108"/>
            <p:cNvSpPr>
              <a:spLocks noEditPoints="1"/>
            </p:cNvSpPr>
            <p:nvPr/>
          </p:nvSpPr>
          <p:spPr bwMode="auto">
            <a:xfrm>
              <a:off x="6068389" y="3442234"/>
              <a:ext cx="56988" cy="57923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26 w 26"/>
                <a:gd name="T7" fmla="*/ 13 h 26"/>
                <a:gd name="T8" fmla="*/ 13 w 26"/>
                <a:gd name="T9" fmla="*/ 0 h 26"/>
                <a:gd name="T10" fmla="*/ 13 w 26"/>
                <a:gd name="T11" fmla="*/ 23 h 26"/>
                <a:gd name="T12" fmla="*/ 3 w 26"/>
                <a:gd name="T13" fmla="*/ 13 h 26"/>
                <a:gd name="T14" fmla="*/ 13 w 26"/>
                <a:gd name="T15" fmla="*/ 3 h 26"/>
                <a:gd name="T16" fmla="*/ 23 w 26"/>
                <a:gd name="T17" fmla="*/ 13 h 26"/>
                <a:gd name="T18" fmla="*/ 13 w 26"/>
                <a:gd name="T19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109"/>
            <p:cNvSpPr>
              <a:spLocks noEditPoints="1"/>
            </p:cNvSpPr>
            <p:nvPr/>
          </p:nvSpPr>
          <p:spPr bwMode="auto">
            <a:xfrm>
              <a:off x="6196380" y="3404865"/>
              <a:ext cx="48580" cy="48580"/>
            </a:xfrm>
            <a:custGeom>
              <a:avLst/>
              <a:gdLst>
                <a:gd name="T0" fmla="*/ 11 w 22"/>
                <a:gd name="T1" fmla="*/ 0 h 22"/>
                <a:gd name="T2" fmla="*/ 0 w 22"/>
                <a:gd name="T3" fmla="*/ 11 h 22"/>
                <a:gd name="T4" fmla="*/ 11 w 22"/>
                <a:gd name="T5" fmla="*/ 22 h 22"/>
                <a:gd name="T6" fmla="*/ 22 w 22"/>
                <a:gd name="T7" fmla="*/ 11 h 22"/>
                <a:gd name="T8" fmla="*/ 11 w 22"/>
                <a:gd name="T9" fmla="*/ 0 h 22"/>
                <a:gd name="T10" fmla="*/ 11 w 22"/>
                <a:gd name="T11" fmla="*/ 17 h 22"/>
                <a:gd name="T12" fmla="*/ 5 w 22"/>
                <a:gd name="T13" fmla="*/ 11 h 22"/>
                <a:gd name="T14" fmla="*/ 11 w 22"/>
                <a:gd name="T15" fmla="*/ 5 h 22"/>
                <a:gd name="T16" fmla="*/ 17 w 22"/>
                <a:gd name="T17" fmla="*/ 11 h 22"/>
                <a:gd name="T18" fmla="*/ 11 w 22"/>
                <a:gd name="T19" fmla="*/ 1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110"/>
            <p:cNvSpPr>
              <a:spLocks noEditPoints="1"/>
            </p:cNvSpPr>
            <p:nvPr/>
          </p:nvSpPr>
          <p:spPr bwMode="auto">
            <a:xfrm>
              <a:off x="6081468" y="3456248"/>
              <a:ext cx="30830" cy="30830"/>
            </a:xfrm>
            <a:custGeom>
              <a:avLst/>
              <a:gdLst>
                <a:gd name="T0" fmla="*/ 7 w 14"/>
                <a:gd name="T1" fmla="*/ 0 h 14"/>
                <a:gd name="T2" fmla="*/ 0 w 14"/>
                <a:gd name="T3" fmla="*/ 7 h 14"/>
                <a:gd name="T4" fmla="*/ 7 w 14"/>
                <a:gd name="T5" fmla="*/ 14 h 14"/>
                <a:gd name="T6" fmla="*/ 14 w 14"/>
                <a:gd name="T7" fmla="*/ 7 h 14"/>
                <a:gd name="T8" fmla="*/ 7 w 14"/>
                <a:gd name="T9" fmla="*/ 0 h 14"/>
                <a:gd name="T10" fmla="*/ 7 w 14"/>
                <a:gd name="T11" fmla="*/ 10 h 14"/>
                <a:gd name="T12" fmla="*/ 4 w 14"/>
                <a:gd name="T13" fmla="*/ 7 h 14"/>
                <a:gd name="T14" fmla="*/ 7 w 14"/>
                <a:gd name="T15" fmla="*/ 3 h 14"/>
                <a:gd name="T16" fmla="*/ 11 w 14"/>
                <a:gd name="T17" fmla="*/ 7 h 14"/>
                <a:gd name="T18" fmla="*/ 7 w 14"/>
                <a:gd name="T19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111"/>
            <p:cNvSpPr>
              <a:spLocks noEditPoints="1"/>
            </p:cNvSpPr>
            <p:nvPr/>
          </p:nvSpPr>
          <p:spPr bwMode="auto">
            <a:xfrm>
              <a:off x="6172089" y="3380574"/>
              <a:ext cx="97161" cy="97161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9 h 44"/>
                <a:gd name="T12" fmla="*/ 5 w 44"/>
                <a:gd name="T13" fmla="*/ 22 h 44"/>
                <a:gd name="T14" fmla="*/ 22 w 44"/>
                <a:gd name="T15" fmla="*/ 6 h 44"/>
                <a:gd name="T16" fmla="*/ 39 w 44"/>
                <a:gd name="T17" fmla="*/ 22 h 44"/>
                <a:gd name="T18" fmla="*/ 22 w 44"/>
                <a:gd name="T19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112"/>
            <p:cNvSpPr>
              <a:spLocks noEditPoints="1"/>
            </p:cNvSpPr>
            <p:nvPr/>
          </p:nvSpPr>
          <p:spPr bwMode="auto">
            <a:xfrm>
              <a:off x="5999255" y="3275006"/>
              <a:ext cx="402656" cy="450303"/>
            </a:xfrm>
            <a:custGeom>
              <a:avLst/>
              <a:gdLst>
                <a:gd name="T0" fmla="*/ 157 w 182"/>
                <a:gd name="T1" fmla="*/ 96 h 204"/>
                <a:gd name="T2" fmla="*/ 153 w 182"/>
                <a:gd name="T3" fmla="*/ 48 h 204"/>
                <a:gd name="T4" fmla="*/ 78 w 182"/>
                <a:gd name="T5" fmla="*/ 0 h 204"/>
                <a:gd name="T6" fmla="*/ 1 w 182"/>
                <a:gd name="T7" fmla="*/ 79 h 204"/>
                <a:gd name="T8" fmla="*/ 0 w 182"/>
                <a:gd name="T9" fmla="*/ 204 h 204"/>
                <a:gd name="T10" fmla="*/ 113 w 182"/>
                <a:gd name="T11" fmla="*/ 176 h 204"/>
                <a:gd name="T12" fmla="*/ 147 w 182"/>
                <a:gd name="T13" fmla="*/ 176 h 204"/>
                <a:gd name="T14" fmla="*/ 147 w 182"/>
                <a:gd name="T15" fmla="*/ 176 h 204"/>
                <a:gd name="T16" fmla="*/ 156 w 182"/>
                <a:gd name="T17" fmla="*/ 151 h 204"/>
                <a:gd name="T18" fmla="*/ 146 w 182"/>
                <a:gd name="T19" fmla="*/ 145 h 204"/>
                <a:gd name="T20" fmla="*/ 156 w 182"/>
                <a:gd name="T21" fmla="*/ 140 h 204"/>
                <a:gd name="T22" fmla="*/ 155 w 182"/>
                <a:gd name="T23" fmla="*/ 138 h 204"/>
                <a:gd name="T24" fmla="*/ 170 w 182"/>
                <a:gd name="T25" fmla="*/ 111 h 204"/>
                <a:gd name="T26" fmla="*/ 62 w 182"/>
                <a:gd name="T27" fmla="*/ 93 h 204"/>
                <a:gd name="T28" fmla="*/ 62 w 182"/>
                <a:gd name="T29" fmla="*/ 102 h 204"/>
                <a:gd name="T30" fmla="*/ 54 w 182"/>
                <a:gd name="T31" fmla="*/ 105 h 204"/>
                <a:gd name="T32" fmla="*/ 48 w 182"/>
                <a:gd name="T33" fmla="*/ 110 h 204"/>
                <a:gd name="T34" fmla="*/ 40 w 182"/>
                <a:gd name="T35" fmla="*/ 107 h 204"/>
                <a:gd name="T36" fmla="*/ 32 w 182"/>
                <a:gd name="T37" fmla="*/ 107 h 204"/>
                <a:gd name="T38" fmla="*/ 28 w 182"/>
                <a:gd name="T39" fmla="*/ 99 h 204"/>
                <a:gd name="T40" fmla="*/ 22 w 182"/>
                <a:gd name="T41" fmla="*/ 93 h 204"/>
                <a:gd name="T42" fmla="*/ 26 w 182"/>
                <a:gd name="T43" fmla="*/ 85 h 204"/>
                <a:gd name="T44" fmla="*/ 26 w 182"/>
                <a:gd name="T45" fmla="*/ 76 h 204"/>
                <a:gd name="T46" fmla="*/ 34 w 182"/>
                <a:gd name="T47" fmla="*/ 73 h 204"/>
                <a:gd name="T48" fmla="*/ 40 w 182"/>
                <a:gd name="T49" fmla="*/ 68 h 204"/>
                <a:gd name="T50" fmla="*/ 48 w 182"/>
                <a:gd name="T51" fmla="*/ 71 h 204"/>
                <a:gd name="T52" fmla="*/ 57 w 182"/>
                <a:gd name="T53" fmla="*/ 71 h 204"/>
                <a:gd name="T54" fmla="*/ 60 w 182"/>
                <a:gd name="T55" fmla="*/ 79 h 204"/>
                <a:gd name="T56" fmla="*/ 66 w 182"/>
                <a:gd name="T57" fmla="*/ 85 h 204"/>
                <a:gd name="T58" fmla="*/ 136 w 182"/>
                <a:gd name="T59" fmla="*/ 77 h 204"/>
                <a:gd name="T60" fmla="*/ 126 w 182"/>
                <a:gd name="T61" fmla="*/ 87 h 204"/>
                <a:gd name="T62" fmla="*/ 121 w 182"/>
                <a:gd name="T63" fmla="*/ 100 h 204"/>
                <a:gd name="T64" fmla="*/ 107 w 182"/>
                <a:gd name="T65" fmla="*/ 100 h 204"/>
                <a:gd name="T66" fmla="*/ 94 w 182"/>
                <a:gd name="T67" fmla="*/ 105 h 204"/>
                <a:gd name="T68" fmla="*/ 83 w 182"/>
                <a:gd name="T69" fmla="*/ 96 h 204"/>
                <a:gd name="T70" fmla="*/ 70 w 182"/>
                <a:gd name="T71" fmla="*/ 91 h 204"/>
                <a:gd name="T72" fmla="*/ 70 w 182"/>
                <a:gd name="T73" fmla="*/ 77 h 204"/>
                <a:gd name="T74" fmla="*/ 64 w 182"/>
                <a:gd name="T75" fmla="*/ 64 h 204"/>
                <a:gd name="T76" fmla="*/ 74 w 182"/>
                <a:gd name="T77" fmla="*/ 53 h 204"/>
                <a:gd name="T78" fmla="*/ 79 w 182"/>
                <a:gd name="T79" fmla="*/ 40 h 204"/>
                <a:gd name="T80" fmla="*/ 94 w 182"/>
                <a:gd name="T81" fmla="*/ 40 h 204"/>
                <a:gd name="T82" fmla="*/ 107 w 182"/>
                <a:gd name="T83" fmla="*/ 35 h 204"/>
                <a:gd name="T84" fmla="*/ 117 w 182"/>
                <a:gd name="T85" fmla="*/ 44 h 204"/>
                <a:gd name="T86" fmla="*/ 130 w 182"/>
                <a:gd name="T87" fmla="*/ 49 h 204"/>
                <a:gd name="T88" fmla="*/ 130 w 182"/>
                <a:gd name="T89" fmla="*/ 64 h 204"/>
                <a:gd name="T90" fmla="*/ 136 w 182"/>
                <a:gd name="T91" fmla="*/ 7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418737" y="2915997"/>
            <a:ext cx="438356" cy="471740"/>
            <a:chOff x="7005429" y="4859473"/>
            <a:chExt cx="466184" cy="501686"/>
          </a:xfrm>
          <a:solidFill>
            <a:srgbClr val="DCB66B"/>
          </a:solidFill>
        </p:grpSpPr>
        <p:sp>
          <p:nvSpPr>
            <p:cNvPr id="37" name="Freeform 154"/>
            <p:cNvSpPr/>
            <p:nvPr/>
          </p:nvSpPr>
          <p:spPr bwMode="auto">
            <a:xfrm>
              <a:off x="7146499" y="5285485"/>
              <a:ext cx="50449" cy="46712"/>
            </a:xfrm>
            <a:custGeom>
              <a:avLst/>
              <a:gdLst>
                <a:gd name="T0" fmla="*/ 16 w 23"/>
                <a:gd name="T1" fmla="*/ 0 h 21"/>
                <a:gd name="T2" fmla="*/ 16 w 23"/>
                <a:gd name="T3" fmla="*/ 4 h 21"/>
                <a:gd name="T4" fmla="*/ 19 w 23"/>
                <a:gd name="T5" fmla="*/ 11 h 21"/>
                <a:gd name="T6" fmla="*/ 10 w 23"/>
                <a:gd name="T7" fmla="*/ 17 h 21"/>
                <a:gd name="T8" fmla="*/ 4 w 23"/>
                <a:gd name="T9" fmla="*/ 9 h 21"/>
                <a:gd name="T10" fmla="*/ 6 w 23"/>
                <a:gd name="T11" fmla="*/ 5 h 21"/>
                <a:gd name="T12" fmla="*/ 6 w 23"/>
                <a:gd name="T13" fmla="*/ 0 h 21"/>
                <a:gd name="T14" fmla="*/ 0 w 23"/>
                <a:gd name="T15" fmla="*/ 10 h 21"/>
                <a:gd name="T16" fmla="*/ 11 w 23"/>
                <a:gd name="T17" fmla="*/ 21 h 21"/>
                <a:gd name="T18" fmla="*/ 23 w 23"/>
                <a:gd name="T19" fmla="*/ 10 h 21"/>
                <a:gd name="T20" fmla="*/ 16 w 23"/>
                <a:gd name="T2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21">
                  <a:moveTo>
                    <a:pt x="16" y="0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8" y="5"/>
                    <a:pt x="19" y="8"/>
                    <a:pt x="19" y="11"/>
                  </a:cubicBezTo>
                  <a:cubicBezTo>
                    <a:pt x="18" y="15"/>
                    <a:pt x="15" y="18"/>
                    <a:pt x="10" y="17"/>
                  </a:cubicBezTo>
                  <a:cubicBezTo>
                    <a:pt x="6" y="17"/>
                    <a:pt x="3" y="13"/>
                    <a:pt x="4" y="9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2"/>
                    <a:pt x="0" y="6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8" y="21"/>
                    <a:pt x="23" y="16"/>
                    <a:pt x="23" y="10"/>
                  </a:cubicBezTo>
                  <a:cubicBezTo>
                    <a:pt x="23" y="5"/>
                    <a:pt x="20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Rectangle 155"/>
            <p:cNvSpPr>
              <a:spLocks noChangeArrowheads="1"/>
            </p:cNvSpPr>
            <p:nvPr/>
          </p:nvSpPr>
          <p:spPr bwMode="auto">
            <a:xfrm>
              <a:off x="7166118" y="5278945"/>
              <a:ext cx="9342" cy="3269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156"/>
            <p:cNvSpPr>
              <a:spLocks noEditPoints="1"/>
            </p:cNvSpPr>
            <p:nvPr/>
          </p:nvSpPr>
          <p:spPr bwMode="auto">
            <a:xfrm>
              <a:off x="7044667" y="4940751"/>
              <a:ext cx="260652" cy="260652"/>
            </a:xfrm>
            <a:custGeom>
              <a:avLst/>
              <a:gdLst>
                <a:gd name="T0" fmla="*/ 24 w 118"/>
                <a:gd name="T1" fmla="*/ 19 h 118"/>
                <a:gd name="T2" fmla="*/ 19 w 118"/>
                <a:gd name="T3" fmla="*/ 94 h 118"/>
                <a:gd name="T4" fmla="*/ 94 w 118"/>
                <a:gd name="T5" fmla="*/ 99 h 118"/>
                <a:gd name="T6" fmla="*/ 99 w 118"/>
                <a:gd name="T7" fmla="*/ 24 h 118"/>
                <a:gd name="T8" fmla="*/ 24 w 118"/>
                <a:gd name="T9" fmla="*/ 19 h 118"/>
                <a:gd name="T10" fmla="*/ 64 w 118"/>
                <a:gd name="T11" fmla="*/ 84 h 118"/>
                <a:gd name="T12" fmla="*/ 64 w 118"/>
                <a:gd name="T13" fmla="*/ 93 h 118"/>
                <a:gd name="T14" fmla="*/ 56 w 118"/>
                <a:gd name="T15" fmla="*/ 93 h 118"/>
                <a:gd name="T16" fmla="*/ 56 w 118"/>
                <a:gd name="T17" fmla="*/ 85 h 118"/>
                <a:gd name="T18" fmla="*/ 41 w 118"/>
                <a:gd name="T19" fmla="*/ 81 h 118"/>
                <a:gd name="T20" fmla="*/ 43 w 118"/>
                <a:gd name="T21" fmla="*/ 71 h 118"/>
                <a:gd name="T22" fmla="*/ 58 w 118"/>
                <a:gd name="T23" fmla="*/ 75 h 118"/>
                <a:gd name="T24" fmla="*/ 66 w 118"/>
                <a:gd name="T25" fmla="*/ 70 h 118"/>
                <a:gd name="T26" fmla="*/ 57 w 118"/>
                <a:gd name="T27" fmla="*/ 62 h 118"/>
                <a:gd name="T28" fmla="*/ 41 w 118"/>
                <a:gd name="T29" fmla="*/ 46 h 118"/>
                <a:gd name="T30" fmla="*/ 56 w 118"/>
                <a:gd name="T31" fmla="*/ 31 h 118"/>
                <a:gd name="T32" fmla="*/ 56 w 118"/>
                <a:gd name="T33" fmla="*/ 23 h 118"/>
                <a:gd name="T34" fmla="*/ 64 w 118"/>
                <a:gd name="T35" fmla="*/ 23 h 118"/>
                <a:gd name="T36" fmla="*/ 64 w 118"/>
                <a:gd name="T37" fmla="*/ 30 h 118"/>
                <a:gd name="T38" fmla="*/ 77 w 118"/>
                <a:gd name="T39" fmla="*/ 33 h 118"/>
                <a:gd name="T40" fmla="*/ 74 w 118"/>
                <a:gd name="T41" fmla="*/ 43 h 118"/>
                <a:gd name="T42" fmla="*/ 62 w 118"/>
                <a:gd name="T43" fmla="*/ 40 h 118"/>
                <a:gd name="T44" fmla="*/ 55 w 118"/>
                <a:gd name="T45" fmla="*/ 45 h 118"/>
                <a:gd name="T46" fmla="*/ 65 w 118"/>
                <a:gd name="T47" fmla="*/ 52 h 118"/>
                <a:gd name="T48" fmla="*/ 79 w 118"/>
                <a:gd name="T49" fmla="*/ 69 h 118"/>
                <a:gd name="T50" fmla="*/ 64 w 118"/>
                <a:gd name="T51" fmla="*/ 8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8" h="118">
                  <a:moveTo>
                    <a:pt x="24" y="19"/>
                  </a:moveTo>
                  <a:cubicBezTo>
                    <a:pt x="2" y="39"/>
                    <a:pt x="0" y="72"/>
                    <a:pt x="19" y="94"/>
                  </a:cubicBezTo>
                  <a:cubicBezTo>
                    <a:pt x="38" y="116"/>
                    <a:pt x="72" y="118"/>
                    <a:pt x="94" y="99"/>
                  </a:cubicBezTo>
                  <a:cubicBezTo>
                    <a:pt x="115" y="79"/>
                    <a:pt x="118" y="46"/>
                    <a:pt x="99" y="24"/>
                  </a:cubicBezTo>
                  <a:cubicBezTo>
                    <a:pt x="79" y="2"/>
                    <a:pt x="46" y="0"/>
                    <a:pt x="24" y="19"/>
                  </a:cubicBezTo>
                  <a:close/>
                  <a:moveTo>
                    <a:pt x="64" y="84"/>
                  </a:moveTo>
                  <a:cubicBezTo>
                    <a:pt x="64" y="93"/>
                    <a:pt x="64" y="93"/>
                    <a:pt x="64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0" y="85"/>
                    <a:pt x="44" y="83"/>
                    <a:pt x="41" y="8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7" y="73"/>
                    <a:pt x="52" y="75"/>
                    <a:pt x="58" y="75"/>
                  </a:cubicBezTo>
                  <a:cubicBezTo>
                    <a:pt x="63" y="75"/>
                    <a:pt x="66" y="73"/>
                    <a:pt x="66" y="70"/>
                  </a:cubicBezTo>
                  <a:cubicBezTo>
                    <a:pt x="66" y="66"/>
                    <a:pt x="63" y="64"/>
                    <a:pt x="57" y="62"/>
                  </a:cubicBezTo>
                  <a:cubicBezTo>
                    <a:pt x="48" y="59"/>
                    <a:pt x="41" y="55"/>
                    <a:pt x="41" y="46"/>
                  </a:cubicBezTo>
                  <a:cubicBezTo>
                    <a:pt x="41" y="39"/>
                    <a:pt x="47" y="33"/>
                    <a:pt x="56" y="3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70" y="30"/>
                    <a:pt x="74" y="32"/>
                    <a:pt x="77" y="3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42"/>
                    <a:pt x="68" y="40"/>
                    <a:pt x="62" y="40"/>
                  </a:cubicBezTo>
                  <a:cubicBezTo>
                    <a:pt x="56" y="40"/>
                    <a:pt x="55" y="42"/>
                    <a:pt x="55" y="45"/>
                  </a:cubicBezTo>
                  <a:cubicBezTo>
                    <a:pt x="55" y="48"/>
                    <a:pt x="58" y="50"/>
                    <a:pt x="65" y="52"/>
                  </a:cubicBezTo>
                  <a:cubicBezTo>
                    <a:pt x="75" y="56"/>
                    <a:pt x="79" y="61"/>
                    <a:pt x="79" y="69"/>
                  </a:cubicBezTo>
                  <a:cubicBezTo>
                    <a:pt x="79" y="76"/>
                    <a:pt x="74" y="83"/>
                    <a:pt x="64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157"/>
            <p:cNvSpPr>
              <a:spLocks noEditPoints="1"/>
            </p:cNvSpPr>
            <p:nvPr/>
          </p:nvSpPr>
          <p:spPr bwMode="auto">
            <a:xfrm>
              <a:off x="7005429" y="4859473"/>
              <a:ext cx="338194" cy="501686"/>
            </a:xfrm>
            <a:custGeom>
              <a:avLst/>
              <a:gdLst>
                <a:gd name="T0" fmla="*/ 138 w 153"/>
                <a:gd name="T1" fmla="*/ 177 h 227"/>
                <a:gd name="T2" fmla="*/ 16 w 153"/>
                <a:gd name="T3" fmla="*/ 177 h 227"/>
                <a:gd name="T4" fmla="*/ 16 w 153"/>
                <a:gd name="T5" fmla="*/ 16 h 227"/>
                <a:gd name="T6" fmla="*/ 138 w 153"/>
                <a:gd name="T7" fmla="*/ 16 h 227"/>
                <a:gd name="T8" fmla="*/ 138 w 153"/>
                <a:gd name="T9" fmla="*/ 103 h 227"/>
                <a:gd name="T10" fmla="*/ 139 w 153"/>
                <a:gd name="T11" fmla="*/ 102 h 227"/>
                <a:gd name="T12" fmla="*/ 153 w 153"/>
                <a:gd name="T13" fmla="*/ 94 h 227"/>
                <a:gd name="T14" fmla="*/ 153 w 153"/>
                <a:gd name="T15" fmla="*/ 13 h 227"/>
                <a:gd name="T16" fmla="*/ 141 w 153"/>
                <a:gd name="T17" fmla="*/ 0 h 227"/>
                <a:gd name="T18" fmla="*/ 12 w 153"/>
                <a:gd name="T19" fmla="*/ 0 h 227"/>
                <a:gd name="T20" fmla="*/ 0 w 153"/>
                <a:gd name="T21" fmla="*/ 13 h 227"/>
                <a:gd name="T22" fmla="*/ 0 w 153"/>
                <a:gd name="T23" fmla="*/ 215 h 227"/>
                <a:gd name="T24" fmla="*/ 12 w 153"/>
                <a:gd name="T25" fmla="*/ 227 h 227"/>
                <a:gd name="T26" fmla="*/ 141 w 153"/>
                <a:gd name="T27" fmla="*/ 227 h 227"/>
                <a:gd name="T28" fmla="*/ 153 w 153"/>
                <a:gd name="T29" fmla="*/ 215 h 227"/>
                <a:gd name="T30" fmla="*/ 153 w 153"/>
                <a:gd name="T31" fmla="*/ 176 h 227"/>
                <a:gd name="T32" fmla="*/ 138 w 153"/>
                <a:gd name="T33" fmla="*/ 166 h 227"/>
                <a:gd name="T34" fmla="*/ 138 w 153"/>
                <a:gd name="T35" fmla="*/ 177 h 227"/>
                <a:gd name="T36" fmla="*/ 75 w 153"/>
                <a:gd name="T37" fmla="*/ 221 h 227"/>
                <a:gd name="T38" fmla="*/ 56 w 153"/>
                <a:gd name="T39" fmla="*/ 201 h 227"/>
                <a:gd name="T40" fmla="*/ 75 w 153"/>
                <a:gd name="T41" fmla="*/ 182 h 227"/>
                <a:gd name="T42" fmla="*/ 95 w 153"/>
                <a:gd name="T43" fmla="*/ 201 h 227"/>
                <a:gd name="T44" fmla="*/ 75 w 153"/>
                <a:gd name="T45" fmla="*/ 221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3" h="227">
                  <a:moveTo>
                    <a:pt x="138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9" y="102"/>
                    <a:pt x="139" y="102"/>
                  </a:cubicBezTo>
                  <a:cubicBezTo>
                    <a:pt x="144" y="98"/>
                    <a:pt x="148" y="95"/>
                    <a:pt x="153" y="9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6"/>
                    <a:pt x="148" y="0"/>
                    <a:pt x="14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22"/>
                    <a:pt x="6" y="227"/>
                    <a:pt x="12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8" y="227"/>
                    <a:pt x="153" y="222"/>
                    <a:pt x="153" y="215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48" y="174"/>
                    <a:pt x="142" y="170"/>
                    <a:pt x="138" y="166"/>
                  </a:cubicBezTo>
                  <a:lnTo>
                    <a:pt x="138" y="177"/>
                  </a:lnTo>
                  <a:close/>
                  <a:moveTo>
                    <a:pt x="75" y="221"/>
                  </a:moveTo>
                  <a:cubicBezTo>
                    <a:pt x="65" y="221"/>
                    <a:pt x="56" y="212"/>
                    <a:pt x="56" y="201"/>
                  </a:cubicBezTo>
                  <a:cubicBezTo>
                    <a:pt x="56" y="191"/>
                    <a:pt x="65" y="182"/>
                    <a:pt x="75" y="182"/>
                  </a:cubicBezTo>
                  <a:cubicBezTo>
                    <a:pt x="86" y="182"/>
                    <a:pt x="95" y="191"/>
                    <a:pt x="95" y="201"/>
                  </a:cubicBezTo>
                  <a:cubicBezTo>
                    <a:pt x="95" y="212"/>
                    <a:pt x="86" y="221"/>
                    <a:pt x="75" y="2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158"/>
            <p:cNvSpPr>
              <a:spLocks noEditPoints="1"/>
            </p:cNvSpPr>
            <p:nvPr/>
          </p:nvSpPr>
          <p:spPr bwMode="auto">
            <a:xfrm>
              <a:off x="7281029" y="5062202"/>
              <a:ext cx="190584" cy="190584"/>
            </a:xfrm>
            <a:custGeom>
              <a:avLst/>
              <a:gdLst>
                <a:gd name="T0" fmla="*/ 72 w 86"/>
                <a:gd name="T1" fmla="*/ 17 h 86"/>
                <a:gd name="T2" fmla="*/ 18 w 86"/>
                <a:gd name="T3" fmla="*/ 14 h 86"/>
                <a:gd name="T4" fmla="*/ 14 w 86"/>
                <a:gd name="T5" fmla="*/ 68 h 86"/>
                <a:gd name="T6" fmla="*/ 69 w 86"/>
                <a:gd name="T7" fmla="*/ 72 h 86"/>
                <a:gd name="T8" fmla="*/ 72 w 86"/>
                <a:gd name="T9" fmla="*/ 17 h 86"/>
                <a:gd name="T10" fmla="*/ 46 w 86"/>
                <a:gd name="T11" fmla="*/ 63 h 86"/>
                <a:gd name="T12" fmla="*/ 46 w 86"/>
                <a:gd name="T13" fmla="*/ 70 h 86"/>
                <a:gd name="T14" fmla="*/ 40 w 86"/>
                <a:gd name="T15" fmla="*/ 70 h 86"/>
                <a:gd name="T16" fmla="*/ 40 w 86"/>
                <a:gd name="T17" fmla="*/ 64 h 86"/>
                <a:gd name="T18" fmla="*/ 28 w 86"/>
                <a:gd name="T19" fmla="*/ 61 h 86"/>
                <a:gd name="T20" fmla="*/ 30 w 86"/>
                <a:gd name="T21" fmla="*/ 53 h 86"/>
                <a:gd name="T22" fmla="*/ 41 w 86"/>
                <a:gd name="T23" fmla="*/ 56 h 86"/>
                <a:gd name="T24" fmla="*/ 48 w 86"/>
                <a:gd name="T25" fmla="*/ 52 h 86"/>
                <a:gd name="T26" fmla="*/ 41 w 86"/>
                <a:gd name="T27" fmla="*/ 46 h 86"/>
                <a:gd name="T28" fmla="*/ 29 w 86"/>
                <a:gd name="T29" fmla="*/ 34 h 86"/>
                <a:gd name="T30" fmla="*/ 40 w 86"/>
                <a:gd name="T31" fmla="*/ 22 h 86"/>
                <a:gd name="T32" fmla="*/ 40 w 86"/>
                <a:gd name="T33" fmla="*/ 15 h 86"/>
                <a:gd name="T34" fmla="*/ 47 w 86"/>
                <a:gd name="T35" fmla="*/ 15 h 86"/>
                <a:gd name="T36" fmla="*/ 47 w 86"/>
                <a:gd name="T37" fmla="*/ 21 h 86"/>
                <a:gd name="T38" fmla="*/ 56 w 86"/>
                <a:gd name="T39" fmla="*/ 23 h 86"/>
                <a:gd name="T40" fmla="*/ 54 w 86"/>
                <a:gd name="T41" fmla="*/ 31 h 86"/>
                <a:gd name="T42" fmla="*/ 45 w 86"/>
                <a:gd name="T43" fmla="*/ 29 h 86"/>
                <a:gd name="T44" fmla="*/ 39 w 86"/>
                <a:gd name="T45" fmla="*/ 32 h 86"/>
                <a:gd name="T46" fmla="*/ 47 w 86"/>
                <a:gd name="T47" fmla="*/ 38 h 86"/>
                <a:gd name="T48" fmla="*/ 58 w 86"/>
                <a:gd name="T49" fmla="*/ 51 h 86"/>
                <a:gd name="T50" fmla="*/ 46 w 86"/>
                <a:gd name="T51" fmla="*/ 6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86">
                  <a:moveTo>
                    <a:pt x="72" y="17"/>
                  </a:moveTo>
                  <a:cubicBezTo>
                    <a:pt x="58" y="1"/>
                    <a:pt x="34" y="0"/>
                    <a:pt x="18" y="14"/>
                  </a:cubicBezTo>
                  <a:cubicBezTo>
                    <a:pt x="2" y="28"/>
                    <a:pt x="0" y="52"/>
                    <a:pt x="14" y="68"/>
                  </a:cubicBezTo>
                  <a:cubicBezTo>
                    <a:pt x="28" y="84"/>
                    <a:pt x="53" y="86"/>
                    <a:pt x="69" y="72"/>
                  </a:cubicBezTo>
                  <a:cubicBezTo>
                    <a:pt x="85" y="58"/>
                    <a:pt x="86" y="33"/>
                    <a:pt x="72" y="17"/>
                  </a:cubicBezTo>
                  <a:close/>
                  <a:moveTo>
                    <a:pt x="46" y="63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5" y="64"/>
                    <a:pt x="31" y="62"/>
                    <a:pt x="28" y="61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3" y="55"/>
                    <a:pt x="37" y="56"/>
                    <a:pt x="41" y="56"/>
                  </a:cubicBezTo>
                  <a:cubicBezTo>
                    <a:pt x="45" y="56"/>
                    <a:pt x="48" y="54"/>
                    <a:pt x="48" y="52"/>
                  </a:cubicBezTo>
                  <a:cubicBezTo>
                    <a:pt x="48" y="49"/>
                    <a:pt x="46" y="48"/>
                    <a:pt x="41" y="46"/>
                  </a:cubicBezTo>
                  <a:cubicBezTo>
                    <a:pt x="34" y="44"/>
                    <a:pt x="29" y="40"/>
                    <a:pt x="29" y="34"/>
                  </a:cubicBezTo>
                  <a:cubicBezTo>
                    <a:pt x="29" y="28"/>
                    <a:pt x="33" y="23"/>
                    <a:pt x="40" y="2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1" y="21"/>
                    <a:pt x="54" y="22"/>
                    <a:pt x="56" y="23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0"/>
                    <a:pt x="50" y="29"/>
                    <a:pt x="45" y="29"/>
                  </a:cubicBezTo>
                  <a:cubicBezTo>
                    <a:pt x="40" y="29"/>
                    <a:pt x="39" y="31"/>
                    <a:pt x="39" y="32"/>
                  </a:cubicBezTo>
                  <a:cubicBezTo>
                    <a:pt x="39" y="35"/>
                    <a:pt x="41" y="36"/>
                    <a:pt x="47" y="38"/>
                  </a:cubicBezTo>
                  <a:cubicBezTo>
                    <a:pt x="55" y="41"/>
                    <a:pt x="58" y="45"/>
                    <a:pt x="58" y="51"/>
                  </a:cubicBezTo>
                  <a:cubicBezTo>
                    <a:pt x="58" y="57"/>
                    <a:pt x="54" y="62"/>
                    <a:pt x="46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6510189" y="3426209"/>
            <a:ext cx="439203" cy="422377"/>
            <a:chOff x="2607983" y="4241292"/>
            <a:chExt cx="490600" cy="471805"/>
          </a:xfrm>
          <a:solidFill>
            <a:srgbClr val="2E2E2E"/>
          </a:solidFill>
        </p:grpSpPr>
        <p:sp>
          <p:nvSpPr>
            <p:cNvPr id="43" name="Oval 131"/>
            <p:cNvSpPr>
              <a:spLocks noChangeArrowheads="1"/>
            </p:cNvSpPr>
            <p:nvPr/>
          </p:nvSpPr>
          <p:spPr bwMode="auto">
            <a:xfrm>
              <a:off x="2742898" y="4241292"/>
              <a:ext cx="220770" cy="22359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134"/>
            <p:cNvSpPr/>
            <p:nvPr/>
          </p:nvSpPr>
          <p:spPr bwMode="auto">
            <a:xfrm>
              <a:off x="2607983" y="4499759"/>
              <a:ext cx="490600" cy="213338"/>
            </a:xfrm>
            <a:custGeom>
              <a:avLst/>
              <a:gdLst>
                <a:gd name="T0" fmla="*/ 35 w 200"/>
                <a:gd name="T1" fmla="*/ 87 h 87"/>
                <a:gd name="T2" fmla="*/ 35 w 200"/>
                <a:gd name="T3" fmla="*/ 72 h 87"/>
                <a:gd name="T4" fmla="*/ 46 w 200"/>
                <a:gd name="T5" fmla="*/ 72 h 87"/>
                <a:gd name="T6" fmla="*/ 46 w 200"/>
                <a:gd name="T7" fmla="*/ 87 h 87"/>
                <a:gd name="T8" fmla="*/ 155 w 200"/>
                <a:gd name="T9" fmla="*/ 87 h 87"/>
                <a:gd name="T10" fmla="*/ 155 w 200"/>
                <a:gd name="T11" fmla="*/ 72 h 87"/>
                <a:gd name="T12" fmla="*/ 166 w 200"/>
                <a:gd name="T13" fmla="*/ 72 h 87"/>
                <a:gd name="T14" fmla="*/ 166 w 200"/>
                <a:gd name="T15" fmla="*/ 87 h 87"/>
                <a:gd name="T16" fmla="*/ 199 w 200"/>
                <a:gd name="T17" fmla="*/ 87 h 87"/>
                <a:gd name="T18" fmla="*/ 200 w 200"/>
                <a:gd name="T19" fmla="*/ 43 h 87"/>
                <a:gd name="T20" fmla="*/ 156 w 200"/>
                <a:gd name="T21" fmla="*/ 0 h 87"/>
                <a:gd name="T22" fmla="*/ 156 w 200"/>
                <a:gd name="T23" fmla="*/ 0 h 87"/>
                <a:gd name="T24" fmla="*/ 156 w 200"/>
                <a:gd name="T25" fmla="*/ 0 h 87"/>
                <a:gd name="T26" fmla="*/ 140 w 200"/>
                <a:gd name="T27" fmla="*/ 0 h 87"/>
                <a:gd name="T28" fmla="*/ 100 w 200"/>
                <a:gd name="T29" fmla="*/ 80 h 87"/>
                <a:gd name="T30" fmla="*/ 60 w 200"/>
                <a:gd name="T31" fmla="*/ 0 h 87"/>
                <a:gd name="T32" fmla="*/ 45 w 200"/>
                <a:gd name="T33" fmla="*/ 0 h 87"/>
                <a:gd name="T34" fmla="*/ 45 w 200"/>
                <a:gd name="T35" fmla="*/ 0 h 87"/>
                <a:gd name="T36" fmla="*/ 44 w 200"/>
                <a:gd name="T37" fmla="*/ 0 h 87"/>
                <a:gd name="T38" fmla="*/ 1 w 200"/>
                <a:gd name="T39" fmla="*/ 43 h 87"/>
                <a:gd name="T40" fmla="*/ 0 w 200"/>
                <a:gd name="T41" fmla="*/ 87 h 87"/>
                <a:gd name="T42" fmla="*/ 35 w 200"/>
                <a:gd name="T4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9032124" y="3851570"/>
            <a:ext cx="463056" cy="523733"/>
            <a:chOff x="4994016" y="4872552"/>
            <a:chExt cx="406393" cy="459645"/>
          </a:xfrm>
          <a:solidFill>
            <a:srgbClr val="DCB66B"/>
          </a:solidFill>
        </p:grpSpPr>
        <p:sp>
          <p:nvSpPr>
            <p:cNvPr id="46" name="Freeform 148"/>
            <p:cNvSpPr>
              <a:spLocks noEditPoints="1"/>
            </p:cNvSpPr>
            <p:nvPr/>
          </p:nvSpPr>
          <p:spPr bwMode="auto">
            <a:xfrm>
              <a:off x="5049136" y="4872552"/>
              <a:ext cx="351273" cy="456842"/>
            </a:xfrm>
            <a:custGeom>
              <a:avLst/>
              <a:gdLst>
                <a:gd name="T0" fmla="*/ 157 w 159"/>
                <a:gd name="T1" fmla="*/ 185 h 207"/>
                <a:gd name="T2" fmla="*/ 89 w 159"/>
                <a:gd name="T3" fmla="*/ 79 h 207"/>
                <a:gd name="T4" fmla="*/ 92 w 159"/>
                <a:gd name="T5" fmla="*/ 24 h 207"/>
                <a:gd name="T6" fmla="*/ 42 w 159"/>
                <a:gd name="T7" fmla="*/ 4 h 207"/>
                <a:gd name="T8" fmla="*/ 70 w 159"/>
                <a:gd name="T9" fmla="*/ 48 h 207"/>
                <a:gd name="T10" fmla="*/ 37 w 159"/>
                <a:gd name="T11" fmla="*/ 69 h 207"/>
                <a:gd name="T12" fmla="*/ 10 w 159"/>
                <a:gd name="T13" fmla="*/ 27 h 207"/>
                <a:gd name="T14" fmla="*/ 10 w 159"/>
                <a:gd name="T15" fmla="*/ 77 h 207"/>
                <a:gd name="T16" fmla="*/ 62 w 159"/>
                <a:gd name="T17" fmla="*/ 96 h 207"/>
                <a:gd name="T18" fmla="*/ 130 w 159"/>
                <a:gd name="T19" fmla="*/ 202 h 207"/>
                <a:gd name="T20" fmla="*/ 143 w 159"/>
                <a:gd name="T21" fmla="*/ 205 h 207"/>
                <a:gd name="T22" fmla="*/ 154 w 159"/>
                <a:gd name="T23" fmla="*/ 197 h 207"/>
                <a:gd name="T24" fmla="*/ 157 w 159"/>
                <a:gd name="T25" fmla="*/ 185 h 207"/>
                <a:gd name="T26" fmla="*/ 144 w 159"/>
                <a:gd name="T27" fmla="*/ 193 h 207"/>
                <a:gd name="T28" fmla="*/ 134 w 159"/>
                <a:gd name="T29" fmla="*/ 191 h 207"/>
                <a:gd name="T30" fmla="*/ 137 w 159"/>
                <a:gd name="T31" fmla="*/ 182 h 207"/>
                <a:gd name="T32" fmla="*/ 146 w 159"/>
                <a:gd name="T33" fmla="*/ 184 h 207"/>
                <a:gd name="T34" fmla="*/ 144 w 159"/>
                <a:gd name="T35" fmla="*/ 193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9" h="207">
                  <a:moveTo>
                    <a:pt x="157" y="185"/>
                  </a:moveTo>
                  <a:cubicBezTo>
                    <a:pt x="89" y="79"/>
                    <a:pt x="89" y="79"/>
                    <a:pt x="89" y="79"/>
                  </a:cubicBezTo>
                  <a:cubicBezTo>
                    <a:pt x="101" y="63"/>
                    <a:pt x="103" y="42"/>
                    <a:pt x="92" y="24"/>
                  </a:cubicBezTo>
                  <a:cubicBezTo>
                    <a:pt x="81" y="8"/>
                    <a:pt x="61" y="0"/>
                    <a:pt x="42" y="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" y="42"/>
                    <a:pt x="0" y="61"/>
                    <a:pt x="10" y="77"/>
                  </a:cubicBezTo>
                  <a:cubicBezTo>
                    <a:pt x="21" y="95"/>
                    <a:pt x="43" y="102"/>
                    <a:pt x="62" y="96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33" y="206"/>
                    <a:pt x="138" y="207"/>
                    <a:pt x="143" y="205"/>
                  </a:cubicBezTo>
                  <a:cubicBezTo>
                    <a:pt x="154" y="197"/>
                    <a:pt x="154" y="197"/>
                    <a:pt x="154" y="197"/>
                  </a:cubicBezTo>
                  <a:cubicBezTo>
                    <a:pt x="158" y="195"/>
                    <a:pt x="159" y="189"/>
                    <a:pt x="157" y="185"/>
                  </a:cubicBezTo>
                  <a:close/>
                  <a:moveTo>
                    <a:pt x="144" y="193"/>
                  </a:moveTo>
                  <a:cubicBezTo>
                    <a:pt x="141" y="195"/>
                    <a:pt x="136" y="195"/>
                    <a:pt x="134" y="191"/>
                  </a:cubicBezTo>
                  <a:cubicBezTo>
                    <a:pt x="132" y="188"/>
                    <a:pt x="133" y="184"/>
                    <a:pt x="137" y="182"/>
                  </a:cubicBezTo>
                  <a:cubicBezTo>
                    <a:pt x="140" y="180"/>
                    <a:pt x="144" y="181"/>
                    <a:pt x="146" y="184"/>
                  </a:cubicBezTo>
                  <a:cubicBezTo>
                    <a:pt x="148" y="187"/>
                    <a:pt x="147" y="191"/>
                    <a:pt x="144" y="1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149"/>
            <p:cNvSpPr>
              <a:spLocks noEditPoints="1"/>
            </p:cNvSpPr>
            <p:nvPr/>
          </p:nvSpPr>
          <p:spPr bwMode="auto">
            <a:xfrm>
              <a:off x="4994016" y="5104243"/>
              <a:ext cx="231691" cy="227954"/>
            </a:xfrm>
            <a:custGeom>
              <a:avLst/>
              <a:gdLst>
                <a:gd name="T0" fmla="*/ 91 w 105"/>
                <a:gd name="T1" fmla="*/ 26 h 103"/>
                <a:gd name="T2" fmla="*/ 97 w 105"/>
                <a:gd name="T3" fmla="*/ 20 h 103"/>
                <a:gd name="T4" fmla="*/ 84 w 105"/>
                <a:gd name="T5" fmla="*/ 7 h 103"/>
                <a:gd name="T6" fmla="*/ 78 w 105"/>
                <a:gd name="T7" fmla="*/ 13 h 103"/>
                <a:gd name="T8" fmla="*/ 62 w 105"/>
                <a:gd name="T9" fmla="*/ 7 h 103"/>
                <a:gd name="T10" fmla="*/ 62 w 105"/>
                <a:gd name="T11" fmla="*/ 0 h 103"/>
                <a:gd name="T12" fmla="*/ 43 w 105"/>
                <a:gd name="T13" fmla="*/ 0 h 103"/>
                <a:gd name="T14" fmla="*/ 43 w 105"/>
                <a:gd name="T15" fmla="*/ 7 h 103"/>
                <a:gd name="T16" fmla="*/ 28 w 105"/>
                <a:gd name="T17" fmla="*/ 13 h 103"/>
                <a:gd name="T18" fmla="*/ 22 w 105"/>
                <a:gd name="T19" fmla="*/ 7 h 103"/>
                <a:gd name="T20" fmla="*/ 8 w 105"/>
                <a:gd name="T21" fmla="*/ 20 h 103"/>
                <a:gd name="T22" fmla="*/ 15 w 105"/>
                <a:gd name="T23" fmla="*/ 27 h 103"/>
                <a:gd name="T24" fmla="*/ 8 w 105"/>
                <a:gd name="T25" fmla="*/ 42 h 103"/>
                <a:gd name="T26" fmla="*/ 0 w 105"/>
                <a:gd name="T27" fmla="*/ 42 h 103"/>
                <a:gd name="T28" fmla="*/ 0 w 105"/>
                <a:gd name="T29" fmla="*/ 61 h 103"/>
                <a:gd name="T30" fmla="*/ 9 w 105"/>
                <a:gd name="T31" fmla="*/ 61 h 103"/>
                <a:gd name="T32" fmla="*/ 15 w 105"/>
                <a:gd name="T33" fmla="*/ 76 h 103"/>
                <a:gd name="T34" fmla="*/ 9 w 105"/>
                <a:gd name="T35" fmla="*/ 82 h 103"/>
                <a:gd name="T36" fmla="*/ 22 w 105"/>
                <a:gd name="T37" fmla="*/ 95 h 103"/>
                <a:gd name="T38" fmla="*/ 28 w 105"/>
                <a:gd name="T39" fmla="*/ 89 h 103"/>
                <a:gd name="T40" fmla="*/ 43 w 105"/>
                <a:gd name="T41" fmla="*/ 95 h 103"/>
                <a:gd name="T42" fmla="*/ 43 w 105"/>
                <a:gd name="T43" fmla="*/ 103 h 103"/>
                <a:gd name="T44" fmla="*/ 62 w 105"/>
                <a:gd name="T45" fmla="*/ 103 h 103"/>
                <a:gd name="T46" fmla="*/ 62 w 105"/>
                <a:gd name="T47" fmla="*/ 95 h 103"/>
                <a:gd name="T48" fmla="*/ 77 w 105"/>
                <a:gd name="T49" fmla="*/ 89 h 103"/>
                <a:gd name="T50" fmla="*/ 83 w 105"/>
                <a:gd name="T51" fmla="*/ 95 h 103"/>
                <a:gd name="T52" fmla="*/ 96 w 105"/>
                <a:gd name="T53" fmla="*/ 82 h 103"/>
                <a:gd name="T54" fmla="*/ 91 w 105"/>
                <a:gd name="T55" fmla="*/ 76 h 103"/>
                <a:gd name="T56" fmla="*/ 97 w 105"/>
                <a:gd name="T57" fmla="*/ 61 h 103"/>
                <a:gd name="T58" fmla="*/ 105 w 105"/>
                <a:gd name="T59" fmla="*/ 61 h 103"/>
                <a:gd name="T60" fmla="*/ 105 w 105"/>
                <a:gd name="T61" fmla="*/ 42 h 103"/>
                <a:gd name="T62" fmla="*/ 97 w 105"/>
                <a:gd name="T63" fmla="*/ 42 h 103"/>
                <a:gd name="T64" fmla="*/ 91 w 105"/>
                <a:gd name="T65" fmla="*/ 26 h 103"/>
                <a:gd name="T66" fmla="*/ 53 w 105"/>
                <a:gd name="T67" fmla="*/ 83 h 103"/>
                <a:gd name="T68" fmla="*/ 21 w 105"/>
                <a:gd name="T69" fmla="*/ 51 h 103"/>
                <a:gd name="T70" fmla="*/ 53 w 105"/>
                <a:gd name="T71" fmla="*/ 19 h 103"/>
                <a:gd name="T72" fmla="*/ 85 w 105"/>
                <a:gd name="T73" fmla="*/ 51 h 103"/>
                <a:gd name="T74" fmla="*/ 53 w 105"/>
                <a:gd name="T75" fmla="*/ 8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5" h="103">
                  <a:moveTo>
                    <a:pt x="91" y="26"/>
                  </a:moveTo>
                  <a:cubicBezTo>
                    <a:pt x="97" y="20"/>
                    <a:pt x="97" y="20"/>
                    <a:pt x="97" y="20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3" y="10"/>
                    <a:pt x="67" y="8"/>
                    <a:pt x="62" y="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38" y="8"/>
                    <a:pt x="33" y="10"/>
                    <a:pt x="28" y="1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2" y="31"/>
                    <a:pt x="10" y="36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6"/>
                    <a:pt x="12" y="71"/>
                    <a:pt x="15" y="76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3" y="92"/>
                    <a:pt x="38" y="94"/>
                    <a:pt x="43" y="95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7" y="94"/>
                    <a:pt x="73" y="92"/>
                    <a:pt x="77" y="89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1"/>
                    <a:pt x="96" y="66"/>
                    <a:pt x="97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4" y="31"/>
                    <a:pt x="91" y="26"/>
                  </a:cubicBezTo>
                  <a:close/>
                  <a:moveTo>
                    <a:pt x="53" y="83"/>
                  </a:moveTo>
                  <a:cubicBezTo>
                    <a:pt x="35" y="83"/>
                    <a:pt x="21" y="69"/>
                    <a:pt x="21" y="51"/>
                  </a:cubicBezTo>
                  <a:cubicBezTo>
                    <a:pt x="21" y="33"/>
                    <a:pt x="35" y="19"/>
                    <a:pt x="53" y="19"/>
                  </a:cubicBezTo>
                  <a:cubicBezTo>
                    <a:pt x="71" y="19"/>
                    <a:pt x="85" y="33"/>
                    <a:pt x="85" y="51"/>
                  </a:cubicBezTo>
                  <a:cubicBezTo>
                    <a:pt x="85" y="69"/>
                    <a:pt x="71" y="83"/>
                    <a:pt x="53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Oval 150"/>
            <p:cNvSpPr>
              <a:spLocks noChangeArrowheads="1"/>
            </p:cNvSpPr>
            <p:nvPr/>
          </p:nvSpPr>
          <p:spPr bwMode="auto">
            <a:xfrm>
              <a:off x="5091176" y="5199535"/>
              <a:ext cx="37370" cy="3737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8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任意多边形 15"/>
          <p:cNvSpPr/>
          <p:nvPr/>
        </p:nvSpPr>
        <p:spPr>
          <a:xfrm flipV="1">
            <a:off x="2764442" y="1592"/>
            <a:ext cx="6479253" cy="4207401"/>
          </a:xfrm>
          <a:custGeom>
            <a:avLst/>
            <a:gdLst>
              <a:gd name="connsiteX0" fmla="*/ 0 w 5044985"/>
              <a:gd name="connsiteY0" fmla="*/ 3473849 h 3473849"/>
              <a:gd name="connsiteX1" fmla="*/ 5044985 w 5044985"/>
              <a:gd name="connsiteY1" fmla="*/ 3473849 h 3473849"/>
              <a:gd name="connsiteX2" fmla="*/ 2402057 w 5044985"/>
              <a:gd name="connsiteY2" fmla="*/ 0 h 3473849"/>
              <a:gd name="connsiteX3" fmla="*/ 0 w 5044985"/>
              <a:gd name="connsiteY3" fmla="*/ 3157251 h 3473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985" h="3473849">
                <a:moveTo>
                  <a:pt x="0" y="3473849"/>
                </a:moveTo>
                <a:lnTo>
                  <a:pt x="5044985" y="3473849"/>
                </a:lnTo>
                <a:lnTo>
                  <a:pt x="2402057" y="0"/>
                </a:lnTo>
                <a:lnTo>
                  <a:pt x="0" y="3157251"/>
                </a:lnTo>
                <a:close/>
              </a:path>
            </a:pathLst>
          </a:custGeom>
          <a:solidFill>
            <a:srgbClr val="B28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/>
        </p:nvSpPr>
        <p:spPr>
          <a:xfrm flipV="1">
            <a:off x="2509768" y="-35170"/>
            <a:ext cx="6535865" cy="4244163"/>
          </a:xfrm>
          <a:custGeom>
            <a:avLst/>
            <a:gdLst>
              <a:gd name="connsiteX0" fmla="*/ 0 w 5044985"/>
              <a:gd name="connsiteY0" fmla="*/ 3473849 h 3473849"/>
              <a:gd name="connsiteX1" fmla="*/ 5044985 w 5044985"/>
              <a:gd name="connsiteY1" fmla="*/ 3473849 h 3473849"/>
              <a:gd name="connsiteX2" fmla="*/ 2402057 w 5044985"/>
              <a:gd name="connsiteY2" fmla="*/ 0 h 3473849"/>
              <a:gd name="connsiteX3" fmla="*/ 0 w 5044985"/>
              <a:gd name="connsiteY3" fmla="*/ 3157251 h 3473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985" h="3473849">
                <a:moveTo>
                  <a:pt x="0" y="3473849"/>
                </a:moveTo>
                <a:lnTo>
                  <a:pt x="5044985" y="3473849"/>
                </a:lnTo>
                <a:lnTo>
                  <a:pt x="2402057" y="0"/>
                </a:lnTo>
                <a:lnTo>
                  <a:pt x="0" y="3157251"/>
                </a:lnTo>
                <a:close/>
              </a:path>
            </a:pathLst>
          </a:custGeom>
          <a:blipFill dpi="0" rotWithShape="0">
            <a:blip r:embed="rId2"/>
            <a:srcRect/>
            <a:stretch>
              <a:fillRect/>
            </a:stretch>
          </a:blipFill>
          <a:ln w="63500">
            <a:solidFill>
              <a:srgbClr val="DCB6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 flipH="1">
            <a:off x="0" y="3683725"/>
            <a:ext cx="2536721" cy="3170902"/>
          </a:xfrm>
          <a:custGeom>
            <a:avLst/>
            <a:gdLst>
              <a:gd name="connsiteX0" fmla="*/ 2415010 w 2416082"/>
              <a:gd name="connsiteY0" fmla="*/ 0 h 3174274"/>
              <a:gd name="connsiteX1" fmla="*/ 0 w 2416082"/>
              <a:gd name="connsiteY1" fmla="*/ 3174274 h 3174274"/>
              <a:gd name="connsiteX2" fmla="*/ 2416082 w 2416082"/>
              <a:gd name="connsiteY2" fmla="*/ 3174274 h 3174274"/>
              <a:gd name="connsiteX3" fmla="*/ 2416082 w 2416082"/>
              <a:gd name="connsiteY3" fmla="*/ 1410 h 3174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6082" h="3174274">
                <a:moveTo>
                  <a:pt x="2415010" y="0"/>
                </a:moveTo>
                <a:lnTo>
                  <a:pt x="0" y="3174274"/>
                </a:lnTo>
                <a:lnTo>
                  <a:pt x="2416082" y="3174274"/>
                </a:lnTo>
                <a:lnTo>
                  <a:pt x="2416082" y="1410"/>
                </a:lnTo>
                <a:close/>
              </a:path>
            </a:pathLst>
          </a:cu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582659" y="-1175224"/>
            <a:ext cx="651354" cy="989556"/>
          </a:xfrm>
          <a:prstGeom prst="rect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234013" y="-1175224"/>
            <a:ext cx="651354" cy="989556"/>
          </a:xfrm>
          <a:prstGeom prst="rect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885367" y="-1175224"/>
            <a:ext cx="651354" cy="989556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110625" y="3584830"/>
            <a:ext cx="3366627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800" b="1" dirty="0" smtClean="0">
                <a:solidFill>
                  <a:srgbClr val="DCB66B"/>
                </a:solidFill>
                <a:latin typeface="Kartika" pitchFamily="18" charset="0"/>
                <a:cs typeface="Kartika" pitchFamily="18" charset="0"/>
              </a:rPr>
              <a:t>PART    03</a:t>
            </a:r>
            <a:endParaRPr lang="en-US" altLang="zh-CN" sz="4000" b="1" dirty="0" smtClean="0">
              <a:solidFill>
                <a:srgbClr val="DCB66B"/>
              </a:solidFill>
              <a:latin typeface="Kartika" pitchFamily="18" charset="0"/>
              <a:cs typeface="Kartika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456393" y="4068847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b="1" dirty="0" smtClean="0">
                <a:solidFill>
                  <a:srgbClr val="DCB66B"/>
                </a:solidFill>
                <a:latin typeface="Microsoft YaHei" pitchFamily="34" charset="-122"/>
                <a:ea typeface="Microsoft YaHei" pitchFamily="34" charset="-122"/>
              </a:rPr>
              <a:t>市场分析</a:t>
            </a:r>
            <a:endParaRPr lang="en-US" altLang="zh-CN" sz="7200" b="1" dirty="0">
              <a:solidFill>
                <a:srgbClr val="DCB66B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5" name="文本框 16"/>
          <p:cNvSpPr txBox="1">
            <a:spLocks noChangeArrowheads="1"/>
          </p:cNvSpPr>
          <p:nvPr/>
        </p:nvSpPr>
        <p:spPr bwMode="auto">
          <a:xfrm>
            <a:off x="6291010" y="5269176"/>
            <a:ext cx="50433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 altLang="zh-CN" sz="2000" b="1" dirty="0">
                <a:solidFill>
                  <a:srgbClr val="262626"/>
                </a:solidFill>
                <a:latin typeface="方正姚体" pitchFamily="2" charset="-122"/>
                <a:ea typeface="方正姚体" pitchFamily="2" charset="-122"/>
              </a:rPr>
              <a:t>                    </a:t>
            </a:r>
            <a:r>
              <a:rPr lang="en-US" altLang="zh-CN" sz="1600" dirty="0">
                <a:solidFill>
                  <a:srgbClr val="FDFDFD"/>
                </a:solidFill>
                <a:latin typeface="Kartika" pitchFamily="18" charset="0"/>
                <a:ea typeface="方正姚体" pitchFamily="2" charset="-122"/>
              </a:rPr>
              <a:t>BUSINESS</a:t>
            </a:r>
            <a:r>
              <a:rPr lang="en-US" altLang="zh-CN" dirty="0">
                <a:solidFill>
                  <a:srgbClr val="FDFDFD"/>
                </a:solidFill>
                <a:latin typeface="Kartika" pitchFamily="18" charset="0"/>
                <a:ea typeface="方正姚体" pitchFamily="2" charset="-122"/>
              </a:rPr>
              <a:t> </a:t>
            </a:r>
            <a:r>
              <a:rPr lang="en-US" altLang="zh-CN" dirty="0" smtClean="0">
                <a:solidFill>
                  <a:srgbClr val="FDFDFD"/>
                </a:solidFill>
                <a:latin typeface="Kartika" pitchFamily="18" charset="0"/>
                <a:ea typeface="方正姚体" pitchFamily="2" charset="-122"/>
              </a:rPr>
              <a:t> </a:t>
            </a:r>
            <a:r>
              <a:rPr lang="en-US" altLang="zh-CN" sz="1600" dirty="0" smtClean="0">
                <a:solidFill>
                  <a:srgbClr val="FDFDFD"/>
                </a:solidFill>
                <a:latin typeface="Kartika" pitchFamily="18" charset="0"/>
                <a:ea typeface="方正姚体" pitchFamily="2" charset="-122"/>
              </a:rPr>
              <a:t>PowerPoint </a:t>
            </a:r>
            <a:r>
              <a:rPr lang="en-US" altLang="zh-CN" sz="1600" dirty="0">
                <a:solidFill>
                  <a:srgbClr val="FDFDFD"/>
                </a:solidFill>
                <a:latin typeface="Kartika" pitchFamily="18" charset="0"/>
                <a:ea typeface="方正姚体" pitchFamily="2" charset="-122"/>
              </a:rPr>
              <a:t>Template</a:t>
            </a:r>
            <a:endParaRPr lang="zh-CN" altLang="en-US" sz="1600" dirty="0">
              <a:solidFill>
                <a:srgbClr val="FDFDFD"/>
              </a:solidFill>
              <a:latin typeface="Kartika" pitchFamily="18" charset="0"/>
              <a:ea typeface="方正姚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任意多边形 35"/>
          <p:cNvSpPr/>
          <p:nvPr/>
        </p:nvSpPr>
        <p:spPr>
          <a:xfrm>
            <a:off x="-132735" y="-44244"/>
            <a:ext cx="5781908" cy="6948000"/>
          </a:xfrm>
          <a:custGeom>
            <a:avLst/>
            <a:gdLst>
              <a:gd name="connsiteX0" fmla="*/ 0 w 5678670"/>
              <a:gd name="connsiteY0" fmla="*/ 0 h 6872749"/>
              <a:gd name="connsiteX1" fmla="*/ 674272 w 5678670"/>
              <a:gd name="connsiteY1" fmla="*/ 0 h 6872749"/>
              <a:gd name="connsiteX2" fmla="*/ 674272 w 5678670"/>
              <a:gd name="connsiteY2" fmla="*/ 427682 h 6872749"/>
              <a:gd name="connsiteX3" fmla="*/ 5678670 w 5678670"/>
              <a:gd name="connsiteY3" fmla="*/ 6638918 h 6872749"/>
              <a:gd name="connsiteX4" fmla="*/ 5678670 w 5678670"/>
              <a:gd name="connsiteY4" fmla="*/ 6872749 h 6872749"/>
              <a:gd name="connsiteX5" fmla="*/ 33159 w 5678670"/>
              <a:gd name="connsiteY5" fmla="*/ 6872749 h 6872749"/>
              <a:gd name="connsiteX6" fmla="*/ 33159 w 5678670"/>
              <a:gd name="connsiteY6" fmla="*/ 6869375 h 6872749"/>
              <a:gd name="connsiteX7" fmla="*/ 0 w 5678670"/>
              <a:gd name="connsiteY7" fmla="*/ 6869375 h 6872749"/>
              <a:gd name="connsiteX8" fmla="*/ 0 w 5678670"/>
              <a:gd name="connsiteY8" fmla="*/ 640939 h 6872749"/>
              <a:gd name="connsiteX9" fmla="*/ 0 w 5678670"/>
              <a:gd name="connsiteY9" fmla="*/ 22014 h 6872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78670" h="6872749">
                <a:moveTo>
                  <a:pt x="0" y="0"/>
                </a:moveTo>
                <a:lnTo>
                  <a:pt x="674272" y="0"/>
                </a:lnTo>
                <a:lnTo>
                  <a:pt x="674272" y="427682"/>
                </a:lnTo>
                <a:lnTo>
                  <a:pt x="5678670" y="6638918"/>
                </a:lnTo>
                <a:lnTo>
                  <a:pt x="5678670" y="6872749"/>
                </a:lnTo>
                <a:lnTo>
                  <a:pt x="33159" y="6872749"/>
                </a:lnTo>
                <a:lnTo>
                  <a:pt x="33159" y="6869375"/>
                </a:lnTo>
                <a:lnTo>
                  <a:pt x="0" y="6869375"/>
                </a:lnTo>
                <a:lnTo>
                  <a:pt x="0" y="640939"/>
                </a:lnTo>
                <a:lnTo>
                  <a:pt x="0" y="22014"/>
                </a:lnTo>
                <a:close/>
              </a:path>
            </a:pathLst>
          </a:custGeom>
          <a:solidFill>
            <a:srgbClr val="282828"/>
          </a:solidFill>
          <a:ln w="63500">
            <a:solidFill>
              <a:srgbClr val="DCB6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82659" y="-1175224"/>
            <a:ext cx="651354" cy="989556"/>
          </a:xfrm>
          <a:prstGeom prst="rect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234013" y="-1175224"/>
            <a:ext cx="651354" cy="989556"/>
          </a:xfrm>
          <a:prstGeom prst="rect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885367" y="-1175224"/>
            <a:ext cx="651354" cy="989556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 flipH="1">
            <a:off x="-1" y="4822723"/>
            <a:ext cx="1625523" cy="2031904"/>
          </a:xfrm>
          <a:custGeom>
            <a:avLst/>
            <a:gdLst>
              <a:gd name="connsiteX0" fmla="*/ 2415010 w 2416082"/>
              <a:gd name="connsiteY0" fmla="*/ 0 h 3174274"/>
              <a:gd name="connsiteX1" fmla="*/ 0 w 2416082"/>
              <a:gd name="connsiteY1" fmla="*/ 3174274 h 3174274"/>
              <a:gd name="connsiteX2" fmla="*/ 2416082 w 2416082"/>
              <a:gd name="connsiteY2" fmla="*/ 3174274 h 3174274"/>
              <a:gd name="connsiteX3" fmla="*/ 2416082 w 2416082"/>
              <a:gd name="connsiteY3" fmla="*/ 1410 h 3174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6082" h="3174274">
                <a:moveTo>
                  <a:pt x="2415010" y="0"/>
                </a:moveTo>
                <a:lnTo>
                  <a:pt x="0" y="3174274"/>
                </a:lnTo>
                <a:lnTo>
                  <a:pt x="2416082" y="3174274"/>
                </a:lnTo>
                <a:lnTo>
                  <a:pt x="2416082" y="1410"/>
                </a:lnTo>
                <a:close/>
              </a:path>
            </a:pathLst>
          </a:cu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 flipV="1">
            <a:off x="1363343" y="7266"/>
            <a:ext cx="6479253" cy="4207401"/>
          </a:xfrm>
          <a:custGeom>
            <a:avLst/>
            <a:gdLst>
              <a:gd name="connsiteX0" fmla="*/ 0 w 5044985"/>
              <a:gd name="connsiteY0" fmla="*/ 3473849 h 3473849"/>
              <a:gd name="connsiteX1" fmla="*/ 5044985 w 5044985"/>
              <a:gd name="connsiteY1" fmla="*/ 3473849 h 3473849"/>
              <a:gd name="connsiteX2" fmla="*/ 2402057 w 5044985"/>
              <a:gd name="connsiteY2" fmla="*/ 0 h 3473849"/>
              <a:gd name="connsiteX3" fmla="*/ 0 w 5044985"/>
              <a:gd name="connsiteY3" fmla="*/ 3157251 h 3473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985" h="3473849">
                <a:moveTo>
                  <a:pt x="0" y="3473849"/>
                </a:moveTo>
                <a:lnTo>
                  <a:pt x="5044985" y="3473849"/>
                </a:lnTo>
                <a:lnTo>
                  <a:pt x="2402057" y="0"/>
                </a:lnTo>
                <a:lnTo>
                  <a:pt x="0" y="3157251"/>
                </a:lnTo>
                <a:close/>
              </a:path>
            </a:pathLst>
          </a:custGeom>
          <a:solidFill>
            <a:srgbClr val="B28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/>
        </p:nvSpPr>
        <p:spPr>
          <a:xfrm flipV="1">
            <a:off x="1108669" y="-29496"/>
            <a:ext cx="6535865" cy="4244163"/>
          </a:xfrm>
          <a:custGeom>
            <a:avLst/>
            <a:gdLst>
              <a:gd name="connsiteX0" fmla="*/ 0 w 5044985"/>
              <a:gd name="connsiteY0" fmla="*/ 3473849 h 3473849"/>
              <a:gd name="connsiteX1" fmla="*/ 5044985 w 5044985"/>
              <a:gd name="connsiteY1" fmla="*/ 3473849 h 3473849"/>
              <a:gd name="connsiteX2" fmla="*/ 2402057 w 5044985"/>
              <a:gd name="connsiteY2" fmla="*/ 0 h 3473849"/>
              <a:gd name="connsiteX3" fmla="*/ 0 w 5044985"/>
              <a:gd name="connsiteY3" fmla="*/ 3157251 h 3473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985" h="3473849">
                <a:moveTo>
                  <a:pt x="0" y="3473849"/>
                </a:moveTo>
                <a:lnTo>
                  <a:pt x="5044985" y="3473849"/>
                </a:lnTo>
                <a:lnTo>
                  <a:pt x="2402057" y="0"/>
                </a:lnTo>
                <a:lnTo>
                  <a:pt x="0" y="3157251"/>
                </a:lnTo>
                <a:close/>
              </a:path>
            </a:pathLst>
          </a:custGeom>
          <a:blipFill dpi="0" rotWithShape="0">
            <a:blip r:embed="rId2"/>
            <a:srcRect/>
            <a:stretch>
              <a:fillRect/>
            </a:stretch>
          </a:blipFill>
          <a:ln w="63500">
            <a:solidFill>
              <a:srgbClr val="DCB6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954766" y="5063288"/>
            <a:ext cx="2276585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DCB66B"/>
                </a:solidFill>
                <a:latin typeface="Kartika" pitchFamily="18" charset="0"/>
                <a:ea typeface="方正姚体" pitchFamily="2" charset="-122"/>
                <a:cs typeface="Kartika" pitchFamily="18" charset="0"/>
              </a:rPr>
              <a:t>CONCENTS</a:t>
            </a:r>
            <a:endParaRPr lang="zh-CN" altLang="en-US" sz="2800" dirty="0" smtClean="0">
              <a:solidFill>
                <a:srgbClr val="DCB66B"/>
              </a:solidFill>
              <a:latin typeface="Kartika" pitchFamily="18" charset="0"/>
              <a:ea typeface="方正姚体" pitchFamily="2" charset="-122"/>
              <a:cs typeface="Kartika" pitchFamily="18" charset="0"/>
            </a:endParaRPr>
          </a:p>
        </p:txBody>
      </p:sp>
      <p:sp>
        <p:nvSpPr>
          <p:cNvPr id="30" name="文本框 1"/>
          <p:cNvSpPr>
            <a:spLocks noChangeArrowheads="1"/>
          </p:cNvSpPr>
          <p:nvPr/>
        </p:nvSpPr>
        <p:spPr bwMode="auto">
          <a:xfrm>
            <a:off x="891156" y="4010864"/>
            <a:ext cx="241123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hangingPunct="1"/>
            <a:r>
              <a:rPr lang="zh-CN" altLang="en-US" sz="6000" b="1" dirty="0" smtClean="0">
                <a:solidFill>
                  <a:srgbClr val="DCB66B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目   录</a:t>
            </a:r>
            <a:endParaRPr lang="en-US" altLang="en-US" sz="6000" b="1" dirty="0">
              <a:solidFill>
                <a:srgbClr val="DCB66B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7533401" y="1720134"/>
            <a:ext cx="742847" cy="742847"/>
          </a:xfrm>
          <a:prstGeom prst="roundRect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圆角矩形 36"/>
          <p:cNvSpPr/>
          <p:nvPr/>
        </p:nvSpPr>
        <p:spPr>
          <a:xfrm>
            <a:off x="7527784" y="2781136"/>
            <a:ext cx="742847" cy="742847"/>
          </a:xfrm>
          <a:prstGeom prst="round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圆角矩形 37"/>
          <p:cNvSpPr/>
          <p:nvPr/>
        </p:nvSpPr>
        <p:spPr>
          <a:xfrm>
            <a:off x="7527783" y="3843243"/>
            <a:ext cx="742847" cy="742847"/>
          </a:xfrm>
          <a:prstGeom prst="roundRect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圆角矩形 38"/>
          <p:cNvSpPr/>
          <p:nvPr/>
        </p:nvSpPr>
        <p:spPr>
          <a:xfrm>
            <a:off x="7527783" y="4904245"/>
            <a:ext cx="742847" cy="742847"/>
          </a:xfrm>
          <a:prstGeom prst="round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39"/>
          <p:cNvSpPr txBox="1"/>
          <p:nvPr/>
        </p:nvSpPr>
        <p:spPr>
          <a:xfrm>
            <a:off x="8871191" y="1779176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282828"/>
                </a:solidFill>
                <a:latin typeface="Microsoft YaHei" pitchFamily="34" charset="-122"/>
                <a:ea typeface="Microsoft YaHei" pitchFamily="34" charset="-122"/>
              </a:rPr>
              <a:t>项目简介</a:t>
            </a:r>
            <a:endParaRPr lang="en-US" altLang="zh-CN" sz="2800" b="1" dirty="0">
              <a:solidFill>
                <a:srgbClr val="282828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8896648" y="3960154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282828"/>
                </a:solidFill>
                <a:latin typeface="Microsoft YaHei" pitchFamily="34" charset="-122"/>
                <a:ea typeface="Microsoft YaHei" pitchFamily="34" charset="-122"/>
              </a:rPr>
              <a:t>项目计划</a:t>
            </a:r>
            <a:endParaRPr lang="en-US" altLang="zh-CN" sz="2800" b="1" dirty="0">
              <a:solidFill>
                <a:srgbClr val="282828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8871190" y="2891788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DCB66B"/>
                </a:solidFill>
                <a:latin typeface="Microsoft YaHei" pitchFamily="34" charset="-122"/>
                <a:ea typeface="Microsoft YaHei" pitchFamily="34" charset="-122"/>
              </a:rPr>
              <a:t>市场分析</a:t>
            </a:r>
            <a:endParaRPr lang="en-US" altLang="zh-CN" sz="2800" b="1" dirty="0">
              <a:solidFill>
                <a:srgbClr val="DCB66B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8899326" y="5058017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DCB66B"/>
                </a:solidFill>
                <a:latin typeface="Microsoft YaHei" pitchFamily="34" charset="-122"/>
                <a:ea typeface="Microsoft YaHei" pitchFamily="34" charset="-122"/>
              </a:rPr>
              <a:t>投资回报</a:t>
            </a:r>
            <a:endParaRPr lang="en-US" altLang="zh-CN" sz="2800" b="1" dirty="0">
              <a:solidFill>
                <a:srgbClr val="DCB66B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7629786" y="1849356"/>
            <a:ext cx="5790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282828"/>
                </a:solidFill>
                <a:latin typeface="Impact" pitchFamily="34" charset="0"/>
                <a:ea typeface="Microsoft YaHei" pitchFamily="34" charset="-122"/>
              </a:rPr>
              <a:t>01.</a:t>
            </a:r>
            <a:endParaRPr lang="en-US" altLang="zh-CN" sz="2800" dirty="0">
              <a:solidFill>
                <a:srgbClr val="282828"/>
              </a:solidFill>
              <a:latin typeface="Impact" pitchFamily="34" charset="0"/>
              <a:ea typeface="Microsoft YaHei" pitchFamily="34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7608662" y="2906536"/>
            <a:ext cx="622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DCB66B"/>
                </a:solidFill>
                <a:latin typeface="Impact" pitchFamily="34" charset="0"/>
                <a:ea typeface="Microsoft YaHei" pitchFamily="34" charset="-122"/>
              </a:rPr>
              <a:t>02.</a:t>
            </a:r>
            <a:endParaRPr lang="en-US" altLang="zh-CN" sz="2800" dirty="0">
              <a:solidFill>
                <a:srgbClr val="DCB66B"/>
              </a:solidFill>
              <a:latin typeface="Impact" pitchFamily="34" charset="0"/>
              <a:ea typeface="Microsoft YaHei" pitchFamily="34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7602534" y="3974789"/>
            <a:ext cx="633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282828"/>
                </a:solidFill>
                <a:latin typeface="Impact" pitchFamily="34" charset="0"/>
                <a:ea typeface="Microsoft YaHei" pitchFamily="34" charset="-122"/>
              </a:rPr>
              <a:t>03.</a:t>
            </a:r>
            <a:endParaRPr lang="en-US" altLang="zh-CN" sz="2800" dirty="0">
              <a:solidFill>
                <a:srgbClr val="282828"/>
              </a:solidFill>
              <a:latin typeface="Impact" pitchFamily="34" charset="0"/>
              <a:ea typeface="Microsoft YaHei" pitchFamily="3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7602534" y="5021243"/>
            <a:ext cx="633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DCB66B"/>
                </a:solidFill>
                <a:latin typeface="Impact" pitchFamily="34" charset="0"/>
                <a:ea typeface="Microsoft YaHei" pitchFamily="34" charset="-122"/>
              </a:rPr>
              <a:t>04.</a:t>
            </a:r>
            <a:endParaRPr lang="en-US" altLang="zh-CN" sz="2800" dirty="0">
              <a:solidFill>
                <a:srgbClr val="DCB66B"/>
              </a:solidFill>
              <a:latin typeface="Impact" pitchFamily="34" charset="0"/>
              <a:ea typeface="Microsoft YaHei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582659" y="-1175224"/>
            <a:ext cx="651354" cy="989556"/>
          </a:xfrm>
          <a:prstGeom prst="rect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234013" y="-1175224"/>
            <a:ext cx="651354" cy="989556"/>
          </a:xfrm>
          <a:prstGeom prst="rect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885367" y="-1175224"/>
            <a:ext cx="651354" cy="989556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>
            <a:off x="1964593" y="301214"/>
            <a:ext cx="948735" cy="978946"/>
          </a:xfrm>
          <a:prstGeom prst="triangle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等腰三角形 21"/>
          <p:cNvSpPr/>
          <p:nvPr/>
        </p:nvSpPr>
        <p:spPr>
          <a:xfrm>
            <a:off x="1077350" y="0"/>
            <a:ext cx="1240653" cy="1280160"/>
          </a:xfrm>
          <a:prstGeom prst="triangle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1332008" y="572274"/>
            <a:ext cx="7473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rgbClr val="282828"/>
                </a:solidFill>
                <a:latin typeface="Impact" pitchFamily="34" charset="0"/>
                <a:ea typeface="方正姚体" pitchFamily="2" charset="-122"/>
              </a:rPr>
              <a:t>3.1</a:t>
            </a:r>
            <a:endParaRPr lang="zh-CN" altLang="en-US" sz="4000" dirty="0">
              <a:solidFill>
                <a:srgbClr val="282828"/>
              </a:solidFill>
              <a:latin typeface="Impact" pitchFamily="34" charset="0"/>
              <a:ea typeface="方正姚体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618672" y="178415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 smtClean="0">
                <a:solidFill>
                  <a:srgbClr val="DCB66B"/>
                </a:solidFill>
                <a:latin typeface="Microsoft YaHei" pitchFamily="34" charset="-122"/>
                <a:ea typeface="Microsoft YaHei" pitchFamily="34" charset="-122"/>
              </a:rPr>
              <a:t>市场分析</a:t>
            </a:r>
            <a:endParaRPr lang="en-US" altLang="zh-CN" sz="5400" b="1" dirty="0">
              <a:solidFill>
                <a:srgbClr val="DCB66B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043000" y="3530991"/>
            <a:ext cx="1431238" cy="2858151"/>
          </a:xfrm>
          <a:prstGeom prst="rect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6438101" y="6316394"/>
            <a:ext cx="2291833" cy="541606"/>
          </a:xfrm>
          <a:prstGeom prst="rect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3753551" y="3742005"/>
            <a:ext cx="1431238" cy="2647137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3249637" y="6316394"/>
            <a:ext cx="2291833" cy="541606"/>
          </a:xfrm>
          <a:prstGeom prst="rect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/>
        </p:nvSpPr>
        <p:spPr>
          <a:xfrm>
            <a:off x="1790802" y="6316394"/>
            <a:ext cx="1962748" cy="541606"/>
          </a:xfrm>
          <a:custGeom>
            <a:avLst/>
            <a:gdLst>
              <a:gd name="connsiteX0" fmla="*/ 530976 w 1932806"/>
              <a:gd name="connsiteY0" fmla="*/ 0 h 541606"/>
              <a:gd name="connsiteX1" fmla="*/ 1932806 w 1932806"/>
              <a:gd name="connsiteY1" fmla="*/ 0 h 541606"/>
              <a:gd name="connsiteX2" fmla="*/ 1612470 w 1932806"/>
              <a:gd name="connsiteY2" fmla="*/ 541606 h 541606"/>
              <a:gd name="connsiteX3" fmla="*/ 0 w 1932806"/>
              <a:gd name="connsiteY3" fmla="*/ 541606 h 541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2806" h="541606">
                <a:moveTo>
                  <a:pt x="530976" y="0"/>
                </a:moveTo>
                <a:lnTo>
                  <a:pt x="1932806" y="0"/>
                </a:lnTo>
                <a:lnTo>
                  <a:pt x="1612470" y="541606"/>
                </a:lnTo>
                <a:lnTo>
                  <a:pt x="0" y="541606"/>
                </a:lnTo>
                <a:close/>
              </a:path>
            </a:pathLst>
          </a:custGeom>
          <a:solidFill>
            <a:srgbClr val="D4A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2322314" y="3151163"/>
            <a:ext cx="1431238" cy="3168454"/>
          </a:xfrm>
          <a:prstGeom prst="rect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5181378" y="2518117"/>
            <a:ext cx="1431238" cy="3798277"/>
          </a:xfrm>
          <a:prstGeom prst="rect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6611762" y="3995225"/>
            <a:ext cx="1431238" cy="2321168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任意多边形 25"/>
          <p:cNvSpPr/>
          <p:nvPr/>
        </p:nvSpPr>
        <p:spPr>
          <a:xfrm>
            <a:off x="5080419" y="6316394"/>
            <a:ext cx="1658630" cy="541606"/>
          </a:xfrm>
          <a:custGeom>
            <a:avLst/>
            <a:gdLst>
              <a:gd name="connsiteX0" fmla="*/ 96894 w 1699381"/>
              <a:gd name="connsiteY0" fmla="*/ 0 h 541606"/>
              <a:gd name="connsiteX1" fmla="*/ 221159 w 1699381"/>
              <a:gd name="connsiteY1" fmla="*/ 0 h 541606"/>
              <a:gd name="connsiteX2" fmla="*/ 1443531 w 1699381"/>
              <a:gd name="connsiteY2" fmla="*/ 0 h 541606"/>
              <a:gd name="connsiteX3" fmla="*/ 1567796 w 1699381"/>
              <a:gd name="connsiteY3" fmla="*/ 0 h 541606"/>
              <a:gd name="connsiteX4" fmla="*/ 1699381 w 1699381"/>
              <a:gd name="connsiteY4" fmla="*/ 541606 h 541606"/>
              <a:gd name="connsiteX5" fmla="*/ 1575116 w 1699381"/>
              <a:gd name="connsiteY5" fmla="*/ 541606 h 541606"/>
              <a:gd name="connsiteX6" fmla="*/ 124265 w 1699381"/>
              <a:gd name="connsiteY6" fmla="*/ 541606 h 541606"/>
              <a:gd name="connsiteX7" fmla="*/ 0 w 1699381"/>
              <a:gd name="connsiteY7" fmla="*/ 541606 h 541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99381" h="541606">
                <a:moveTo>
                  <a:pt x="96894" y="0"/>
                </a:moveTo>
                <a:lnTo>
                  <a:pt x="221159" y="0"/>
                </a:lnTo>
                <a:lnTo>
                  <a:pt x="1443531" y="0"/>
                </a:lnTo>
                <a:lnTo>
                  <a:pt x="1567796" y="0"/>
                </a:lnTo>
                <a:lnTo>
                  <a:pt x="1699381" y="541606"/>
                </a:lnTo>
                <a:lnTo>
                  <a:pt x="1575116" y="541606"/>
                </a:lnTo>
                <a:lnTo>
                  <a:pt x="124265" y="541606"/>
                </a:lnTo>
                <a:lnTo>
                  <a:pt x="0" y="541606"/>
                </a:lnTo>
                <a:close/>
              </a:path>
            </a:pathLst>
          </a:custGeom>
          <a:solidFill>
            <a:srgbClr val="D4A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7" name="任意多边形 26"/>
          <p:cNvSpPr/>
          <p:nvPr/>
        </p:nvSpPr>
        <p:spPr>
          <a:xfrm>
            <a:off x="8048539" y="6316394"/>
            <a:ext cx="1985347" cy="541606"/>
          </a:xfrm>
          <a:custGeom>
            <a:avLst/>
            <a:gdLst>
              <a:gd name="connsiteX0" fmla="*/ 0 w 1985347"/>
              <a:gd name="connsiteY0" fmla="*/ 0 h 541606"/>
              <a:gd name="connsiteX1" fmla="*/ 101435 w 1985347"/>
              <a:gd name="connsiteY1" fmla="*/ 0 h 541606"/>
              <a:gd name="connsiteX2" fmla="*/ 1422841 w 1985347"/>
              <a:gd name="connsiteY2" fmla="*/ 0 h 541606"/>
              <a:gd name="connsiteX3" fmla="*/ 1985347 w 1985347"/>
              <a:gd name="connsiteY3" fmla="*/ 541606 h 541606"/>
              <a:gd name="connsiteX4" fmla="*/ 434831 w 1985347"/>
              <a:gd name="connsiteY4" fmla="*/ 541606 h 541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347" h="541606">
                <a:moveTo>
                  <a:pt x="0" y="0"/>
                </a:moveTo>
                <a:lnTo>
                  <a:pt x="101435" y="0"/>
                </a:lnTo>
                <a:lnTo>
                  <a:pt x="1422841" y="0"/>
                </a:lnTo>
                <a:lnTo>
                  <a:pt x="1985347" y="541606"/>
                </a:lnTo>
                <a:lnTo>
                  <a:pt x="434831" y="541606"/>
                </a:lnTo>
                <a:close/>
              </a:path>
            </a:pathLst>
          </a:custGeom>
          <a:solidFill>
            <a:srgbClr val="D4A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2515336" y="3303193"/>
            <a:ext cx="1000595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282828"/>
                </a:solidFill>
                <a:latin typeface="方正姚体" pitchFamily="2" charset="-122"/>
              </a:rPr>
              <a:t>4,000</a:t>
            </a:r>
            <a:endParaRPr lang="en-US" altLang="zh-CN" sz="2000" b="1" dirty="0" smtClean="0">
              <a:solidFill>
                <a:srgbClr val="282828"/>
              </a:solidFill>
              <a:latin typeface="方正姚体" pitchFamily="2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975480" y="3934096"/>
            <a:ext cx="1000595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方正姚体" pitchFamily="2" charset="-122"/>
              </a:rPr>
              <a:t>3,200</a:t>
            </a:r>
            <a:endParaRPr lang="en-US" altLang="zh-CN" sz="2000" b="1" dirty="0" smtClean="0">
              <a:solidFill>
                <a:schemeClr val="bg1"/>
              </a:solidFill>
              <a:latin typeface="方正姚体" pitchFamily="2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396699" y="2627943"/>
            <a:ext cx="1000595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282828"/>
                </a:solidFill>
                <a:latin typeface="方正姚体" pitchFamily="2" charset="-122"/>
              </a:rPr>
              <a:t>6,400</a:t>
            </a:r>
            <a:endParaRPr lang="en-US" altLang="zh-CN" sz="2000" b="1" dirty="0" smtClean="0">
              <a:solidFill>
                <a:srgbClr val="282828"/>
              </a:solidFill>
              <a:latin typeface="方正姚体" pitchFamily="2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815818" y="4065563"/>
            <a:ext cx="1000595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方正姚体" pitchFamily="2" charset="-122"/>
              </a:rPr>
              <a:t>2,600</a:t>
            </a:r>
            <a:endParaRPr lang="en-US" altLang="zh-CN" sz="2000" b="1" dirty="0" smtClean="0">
              <a:solidFill>
                <a:schemeClr val="bg1"/>
              </a:solidFill>
              <a:latin typeface="方正姚体" pitchFamily="2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8264050" y="3742005"/>
            <a:ext cx="1000595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282828"/>
                </a:solidFill>
                <a:latin typeface="方正姚体" pitchFamily="2" charset="-122"/>
              </a:rPr>
              <a:t>3,600</a:t>
            </a:r>
            <a:endParaRPr lang="en-US" altLang="zh-CN" sz="2000" b="1" dirty="0" smtClean="0">
              <a:solidFill>
                <a:srgbClr val="282828"/>
              </a:solidFill>
              <a:latin typeface="方正姚体" pitchFamily="2" charset="-122"/>
            </a:endParaRPr>
          </a:p>
        </p:txBody>
      </p:sp>
      <p:grpSp>
        <p:nvGrpSpPr>
          <p:cNvPr id="33" name="组合 32"/>
          <p:cNvGrpSpPr>
            <a:grpSpLocks noChangeAspect="1"/>
          </p:cNvGrpSpPr>
          <p:nvPr/>
        </p:nvGrpSpPr>
        <p:grpSpPr>
          <a:xfrm>
            <a:off x="4274294" y="4859454"/>
            <a:ext cx="446811" cy="339491"/>
            <a:chOff x="4268086" y="4221191"/>
            <a:chExt cx="509646" cy="387231"/>
          </a:xfrm>
          <a:solidFill>
            <a:schemeClr val="bg1"/>
          </a:solidFill>
          <a:effectLst/>
        </p:grpSpPr>
        <p:sp>
          <p:nvSpPr>
            <p:cNvPr id="34" name="Freeform 20"/>
            <p:cNvSpPr>
              <a:spLocks noEditPoints="1"/>
            </p:cNvSpPr>
            <p:nvPr/>
          </p:nvSpPr>
          <p:spPr bwMode="auto">
            <a:xfrm>
              <a:off x="4268086" y="4273030"/>
              <a:ext cx="337890" cy="335392"/>
            </a:xfrm>
            <a:custGeom>
              <a:avLst/>
              <a:gdLst>
                <a:gd name="T0" fmla="*/ 229 w 229"/>
                <a:gd name="T1" fmla="*/ 128 h 227"/>
                <a:gd name="T2" fmla="*/ 229 w 229"/>
                <a:gd name="T3" fmla="*/ 98 h 227"/>
                <a:gd name="T4" fmla="*/ 206 w 229"/>
                <a:gd name="T5" fmla="*/ 93 h 227"/>
                <a:gd name="T6" fmla="*/ 200 w 229"/>
                <a:gd name="T7" fmla="*/ 76 h 227"/>
                <a:gd name="T8" fmla="*/ 216 w 229"/>
                <a:gd name="T9" fmla="*/ 58 h 227"/>
                <a:gd name="T10" fmla="*/ 198 w 229"/>
                <a:gd name="T11" fmla="*/ 34 h 227"/>
                <a:gd name="T12" fmla="*/ 176 w 229"/>
                <a:gd name="T13" fmla="*/ 44 h 227"/>
                <a:gd name="T14" fmla="*/ 161 w 229"/>
                <a:gd name="T15" fmla="*/ 33 h 227"/>
                <a:gd name="T16" fmla="*/ 164 w 229"/>
                <a:gd name="T17" fmla="*/ 9 h 227"/>
                <a:gd name="T18" fmla="*/ 135 w 229"/>
                <a:gd name="T19" fmla="*/ 0 h 227"/>
                <a:gd name="T20" fmla="*/ 123 w 229"/>
                <a:gd name="T21" fmla="*/ 20 h 227"/>
                <a:gd name="T22" fmla="*/ 114 w 229"/>
                <a:gd name="T23" fmla="*/ 20 h 227"/>
                <a:gd name="T24" fmla="*/ 105 w 229"/>
                <a:gd name="T25" fmla="*/ 20 h 227"/>
                <a:gd name="T26" fmla="*/ 93 w 229"/>
                <a:gd name="T27" fmla="*/ 0 h 227"/>
                <a:gd name="T28" fmla="*/ 65 w 229"/>
                <a:gd name="T29" fmla="*/ 9 h 227"/>
                <a:gd name="T30" fmla="*/ 67 w 229"/>
                <a:gd name="T31" fmla="*/ 33 h 227"/>
                <a:gd name="T32" fmla="*/ 52 w 229"/>
                <a:gd name="T33" fmla="*/ 44 h 227"/>
                <a:gd name="T34" fmla="*/ 30 w 229"/>
                <a:gd name="T35" fmla="*/ 34 h 227"/>
                <a:gd name="T36" fmla="*/ 13 w 229"/>
                <a:gd name="T37" fmla="*/ 58 h 227"/>
                <a:gd name="T38" fmla="*/ 29 w 229"/>
                <a:gd name="T39" fmla="*/ 76 h 227"/>
                <a:gd name="T40" fmla="*/ 23 w 229"/>
                <a:gd name="T41" fmla="*/ 94 h 227"/>
                <a:gd name="T42" fmla="*/ 0 w 229"/>
                <a:gd name="T43" fmla="*/ 98 h 227"/>
                <a:gd name="T44" fmla="*/ 0 w 229"/>
                <a:gd name="T45" fmla="*/ 128 h 227"/>
                <a:gd name="T46" fmla="*/ 23 w 229"/>
                <a:gd name="T47" fmla="*/ 133 h 227"/>
                <a:gd name="T48" fmla="*/ 29 w 229"/>
                <a:gd name="T49" fmla="*/ 151 h 227"/>
                <a:gd name="T50" fmla="*/ 13 w 229"/>
                <a:gd name="T51" fmla="*/ 169 h 227"/>
                <a:gd name="T52" fmla="*/ 31 w 229"/>
                <a:gd name="T53" fmla="*/ 193 h 227"/>
                <a:gd name="T54" fmla="*/ 52 w 229"/>
                <a:gd name="T55" fmla="*/ 183 h 227"/>
                <a:gd name="T56" fmla="*/ 67 w 229"/>
                <a:gd name="T57" fmla="*/ 194 h 227"/>
                <a:gd name="T58" fmla="*/ 65 w 229"/>
                <a:gd name="T59" fmla="*/ 218 h 227"/>
                <a:gd name="T60" fmla="*/ 93 w 229"/>
                <a:gd name="T61" fmla="*/ 227 h 227"/>
                <a:gd name="T62" fmla="*/ 105 w 229"/>
                <a:gd name="T63" fmla="*/ 206 h 227"/>
                <a:gd name="T64" fmla="*/ 114 w 229"/>
                <a:gd name="T65" fmla="*/ 207 h 227"/>
                <a:gd name="T66" fmla="*/ 124 w 229"/>
                <a:gd name="T67" fmla="*/ 206 h 227"/>
                <a:gd name="T68" fmla="*/ 135 w 229"/>
                <a:gd name="T69" fmla="*/ 227 h 227"/>
                <a:gd name="T70" fmla="*/ 164 w 229"/>
                <a:gd name="T71" fmla="*/ 217 h 227"/>
                <a:gd name="T72" fmla="*/ 161 w 229"/>
                <a:gd name="T73" fmla="*/ 194 h 227"/>
                <a:gd name="T74" fmla="*/ 176 w 229"/>
                <a:gd name="T75" fmla="*/ 183 h 227"/>
                <a:gd name="T76" fmla="*/ 198 w 229"/>
                <a:gd name="T77" fmla="*/ 193 h 227"/>
                <a:gd name="T78" fmla="*/ 216 w 229"/>
                <a:gd name="T79" fmla="*/ 168 h 227"/>
                <a:gd name="T80" fmla="*/ 200 w 229"/>
                <a:gd name="T81" fmla="*/ 151 h 227"/>
                <a:gd name="T82" fmla="*/ 206 w 229"/>
                <a:gd name="T83" fmla="*/ 133 h 227"/>
                <a:gd name="T84" fmla="*/ 229 w 229"/>
                <a:gd name="T85" fmla="*/ 128 h 227"/>
                <a:gd name="T86" fmla="*/ 114 w 229"/>
                <a:gd name="T87" fmla="*/ 180 h 227"/>
                <a:gd name="T88" fmla="*/ 47 w 229"/>
                <a:gd name="T89" fmla="*/ 113 h 227"/>
                <a:gd name="T90" fmla="*/ 114 w 229"/>
                <a:gd name="T91" fmla="*/ 46 h 227"/>
                <a:gd name="T92" fmla="*/ 181 w 229"/>
                <a:gd name="T93" fmla="*/ 113 h 227"/>
                <a:gd name="T94" fmla="*/ 114 w 229"/>
                <a:gd name="T95" fmla="*/ 18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35" name="Freeform 21"/>
            <p:cNvSpPr>
              <a:spLocks noEditPoints="1"/>
            </p:cNvSpPr>
            <p:nvPr/>
          </p:nvSpPr>
          <p:spPr bwMode="auto">
            <a:xfrm>
              <a:off x="4577871" y="4221191"/>
              <a:ext cx="199861" cy="199861"/>
            </a:xfrm>
            <a:custGeom>
              <a:avLst/>
              <a:gdLst>
                <a:gd name="T0" fmla="*/ 135 w 135"/>
                <a:gd name="T1" fmla="*/ 76 h 135"/>
                <a:gd name="T2" fmla="*/ 135 w 135"/>
                <a:gd name="T3" fmla="*/ 58 h 135"/>
                <a:gd name="T4" fmla="*/ 122 w 135"/>
                <a:gd name="T5" fmla="*/ 55 h 135"/>
                <a:gd name="T6" fmla="*/ 118 w 135"/>
                <a:gd name="T7" fmla="*/ 45 h 135"/>
                <a:gd name="T8" fmla="*/ 128 w 135"/>
                <a:gd name="T9" fmla="*/ 34 h 135"/>
                <a:gd name="T10" fmla="*/ 117 w 135"/>
                <a:gd name="T11" fmla="*/ 20 h 135"/>
                <a:gd name="T12" fmla="*/ 104 w 135"/>
                <a:gd name="T13" fmla="*/ 26 h 135"/>
                <a:gd name="T14" fmla="*/ 96 w 135"/>
                <a:gd name="T15" fmla="*/ 19 h 135"/>
                <a:gd name="T16" fmla="*/ 97 w 135"/>
                <a:gd name="T17" fmla="*/ 5 h 135"/>
                <a:gd name="T18" fmla="*/ 80 w 135"/>
                <a:gd name="T19" fmla="*/ 0 h 135"/>
                <a:gd name="T20" fmla="*/ 73 w 135"/>
                <a:gd name="T21" fmla="*/ 12 h 135"/>
                <a:gd name="T22" fmla="*/ 67 w 135"/>
                <a:gd name="T23" fmla="*/ 12 h 135"/>
                <a:gd name="T24" fmla="*/ 62 w 135"/>
                <a:gd name="T25" fmla="*/ 12 h 135"/>
                <a:gd name="T26" fmla="*/ 55 w 135"/>
                <a:gd name="T27" fmla="*/ 0 h 135"/>
                <a:gd name="T28" fmla="*/ 38 w 135"/>
                <a:gd name="T29" fmla="*/ 5 h 135"/>
                <a:gd name="T30" fmla="*/ 39 w 135"/>
                <a:gd name="T31" fmla="*/ 19 h 135"/>
                <a:gd name="T32" fmla="*/ 30 w 135"/>
                <a:gd name="T33" fmla="*/ 26 h 135"/>
                <a:gd name="T34" fmla="*/ 18 w 135"/>
                <a:gd name="T35" fmla="*/ 20 h 135"/>
                <a:gd name="T36" fmla="*/ 7 w 135"/>
                <a:gd name="T37" fmla="*/ 34 h 135"/>
                <a:gd name="T38" fmla="*/ 17 w 135"/>
                <a:gd name="T39" fmla="*/ 45 h 135"/>
                <a:gd name="T40" fmla="*/ 13 w 135"/>
                <a:gd name="T41" fmla="*/ 55 h 135"/>
                <a:gd name="T42" fmla="*/ 0 w 135"/>
                <a:gd name="T43" fmla="*/ 58 h 135"/>
                <a:gd name="T44" fmla="*/ 0 w 135"/>
                <a:gd name="T45" fmla="*/ 76 h 135"/>
                <a:gd name="T46" fmla="*/ 13 w 135"/>
                <a:gd name="T47" fmla="*/ 79 h 135"/>
                <a:gd name="T48" fmla="*/ 17 w 135"/>
                <a:gd name="T49" fmla="*/ 90 h 135"/>
                <a:gd name="T50" fmla="*/ 7 w 135"/>
                <a:gd name="T51" fmla="*/ 100 h 135"/>
                <a:gd name="T52" fmla="*/ 18 w 135"/>
                <a:gd name="T53" fmla="*/ 114 h 135"/>
                <a:gd name="T54" fmla="*/ 31 w 135"/>
                <a:gd name="T55" fmla="*/ 109 h 135"/>
                <a:gd name="T56" fmla="*/ 39 w 135"/>
                <a:gd name="T57" fmla="*/ 115 h 135"/>
                <a:gd name="T58" fmla="*/ 38 w 135"/>
                <a:gd name="T59" fmla="*/ 129 h 135"/>
                <a:gd name="T60" fmla="*/ 55 w 135"/>
                <a:gd name="T61" fmla="*/ 135 h 135"/>
                <a:gd name="T62" fmla="*/ 62 w 135"/>
                <a:gd name="T63" fmla="*/ 122 h 135"/>
                <a:gd name="T64" fmla="*/ 68 w 135"/>
                <a:gd name="T65" fmla="*/ 123 h 135"/>
                <a:gd name="T66" fmla="*/ 73 w 135"/>
                <a:gd name="T67" fmla="*/ 122 h 135"/>
                <a:gd name="T68" fmla="*/ 80 w 135"/>
                <a:gd name="T69" fmla="*/ 135 h 135"/>
                <a:gd name="T70" fmla="*/ 97 w 135"/>
                <a:gd name="T71" fmla="*/ 129 h 135"/>
                <a:gd name="T72" fmla="*/ 96 w 135"/>
                <a:gd name="T73" fmla="*/ 115 h 135"/>
                <a:gd name="T74" fmla="*/ 104 w 135"/>
                <a:gd name="T75" fmla="*/ 109 h 135"/>
                <a:gd name="T76" fmla="*/ 117 w 135"/>
                <a:gd name="T77" fmla="*/ 114 h 135"/>
                <a:gd name="T78" fmla="*/ 128 w 135"/>
                <a:gd name="T79" fmla="*/ 100 h 135"/>
                <a:gd name="T80" fmla="*/ 118 w 135"/>
                <a:gd name="T81" fmla="*/ 89 h 135"/>
                <a:gd name="T82" fmla="*/ 122 w 135"/>
                <a:gd name="T83" fmla="*/ 79 h 135"/>
                <a:gd name="T84" fmla="*/ 135 w 135"/>
                <a:gd name="T85" fmla="*/ 76 h 135"/>
                <a:gd name="T86" fmla="*/ 67 w 135"/>
                <a:gd name="T87" fmla="*/ 107 h 135"/>
                <a:gd name="T88" fmla="*/ 28 w 135"/>
                <a:gd name="T89" fmla="*/ 67 h 135"/>
                <a:gd name="T90" fmla="*/ 67 w 135"/>
                <a:gd name="T91" fmla="*/ 27 h 135"/>
                <a:gd name="T92" fmla="*/ 107 w 135"/>
                <a:gd name="T93" fmla="*/ 67 h 135"/>
                <a:gd name="T94" fmla="*/ 67 w 135"/>
                <a:gd name="T95" fmla="*/ 10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2850261" y="4500537"/>
            <a:ext cx="359413" cy="343735"/>
            <a:chOff x="1004888" y="993775"/>
            <a:chExt cx="2438400" cy="2332038"/>
          </a:xfrm>
          <a:solidFill>
            <a:srgbClr val="282828"/>
          </a:solidFill>
          <a:effectLst/>
        </p:grpSpPr>
        <p:sp>
          <p:nvSpPr>
            <p:cNvPr id="37" name="Freeform 25"/>
            <p:cNvSpPr/>
            <p:nvPr/>
          </p:nvSpPr>
          <p:spPr bwMode="auto">
            <a:xfrm>
              <a:off x="1898651" y="2670175"/>
              <a:ext cx="655638" cy="655638"/>
            </a:xfrm>
            <a:custGeom>
              <a:avLst/>
              <a:gdLst>
                <a:gd name="T0" fmla="*/ 206 w 413"/>
                <a:gd name="T1" fmla="*/ 413 h 413"/>
                <a:gd name="T2" fmla="*/ 0 w 413"/>
                <a:gd name="T3" fmla="*/ 0 h 413"/>
                <a:gd name="T4" fmla="*/ 413 w 413"/>
                <a:gd name="T5" fmla="*/ 0 h 413"/>
                <a:gd name="T6" fmla="*/ 206 w 413"/>
                <a:gd name="T7" fmla="*/ 41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38" name="任意多边形 37"/>
            <p:cNvSpPr>
              <a:spLocks noChangeArrowheads="1"/>
            </p:cNvSpPr>
            <p:nvPr/>
          </p:nvSpPr>
          <p:spPr bwMode="auto">
            <a:xfrm>
              <a:off x="1004888" y="993775"/>
              <a:ext cx="2438400" cy="1774825"/>
            </a:xfrm>
            <a:custGeom>
              <a:avLst/>
              <a:gdLst>
                <a:gd name="connsiteX0" fmla="*/ 290196 w 2438400"/>
                <a:gd name="connsiteY0" fmla="*/ 0 h 1774825"/>
                <a:gd name="connsiteX1" fmla="*/ 2151973 w 2438400"/>
                <a:gd name="connsiteY1" fmla="*/ 0 h 1774825"/>
                <a:gd name="connsiteX2" fmla="*/ 2438400 w 2438400"/>
                <a:gd name="connsiteY2" fmla="*/ 286384 h 1774825"/>
                <a:gd name="connsiteX3" fmla="*/ 2438400 w 2438400"/>
                <a:gd name="connsiteY3" fmla="*/ 1484673 h 1774825"/>
                <a:gd name="connsiteX4" fmla="*/ 2151973 w 2438400"/>
                <a:gd name="connsiteY4" fmla="*/ 1774825 h 1774825"/>
                <a:gd name="connsiteX5" fmla="*/ 290196 w 2438400"/>
                <a:gd name="connsiteY5" fmla="*/ 1774825 h 1774825"/>
                <a:gd name="connsiteX6" fmla="*/ 0 w 2438400"/>
                <a:gd name="connsiteY6" fmla="*/ 1484673 h 1774825"/>
                <a:gd name="connsiteX7" fmla="*/ 0 w 2438400"/>
                <a:gd name="connsiteY7" fmla="*/ 286384 h 1774825"/>
                <a:gd name="connsiteX8" fmla="*/ 290196 w 2438400"/>
                <a:gd name="connsiteY8" fmla="*/ 0 h 1774825"/>
                <a:gd name="connsiteX9" fmla="*/ 471488 w 2438400"/>
                <a:gd name="connsiteY9" fmla="*/ 425450 h 1774825"/>
                <a:gd name="connsiteX10" fmla="*/ 471488 w 2438400"/>
                <a:gd name="connsiteY10" fmla="*/ 598488 h 1774825"/>
                <a:gd name="connsiteX11" fmla="*/ 1971676 w 2438400"/>
                <a:gd name="connsiteY11" fmla="*/ 598488 h 1774825"/>
                <a:gd name="connsiteX12" fmla="*/ 1971676 w 2438400"/>
                <a:gd name="connsiteY12" fmla="*/ 425450 h 1774825"/>
                <a:gd name="connsiteX13" fmla="*/ 471488 w 2438400"/>
                <a:gd name="connsiteY13" fmla="*/ 425450 h 1774825"/>
                <a:gd name="connsiteX14" fmla="*/ 471488 w 2438400"/>
                <a:gd name="connsiteY14" fmla="*/ 801688 h 1774825"/>
                <a:gd name="connsiteX15" fmla="*/ 471488 w 2438400"/>
                <a:gd name="connsiteY15" fmla="*/ 971551 h 1774825"/>
                <a:gd name="connsiteX16" fmla="*/ 1971676 w 2438400"/>
                <a:gd name="connsiteY16" fmla="*/ 971551 h 1774825"/>
                <a:gd name="connsiteX17" fmla="*/ 1971676 w 2438400"/>
                <a:gd name="connsiteY17" fmla="*/ 801688 h 1774825"/>
                <a:gd name="connsiteX18" fmla="*/ 471488 w 2438400"/>
                <a:gd name="connsiteY18" fmla="*/ 801688 h 1774825"/>
                <a:gd name="connsiteX19" fmla="*/ 471488 w 2438400"/>
                <a:gd name="connsiteY19" fmla="*/ 1174750 h 1774825"/>
                <a:gd name="connsiteX20" fmla="*/ 471488 w 2438400"/>
                <a:gd name="connsiteY20" fmla="*/ 1347788 h 1774825"/>
                <a:gd name="connsiteX21" fmla="*/ 1971676 w 2438400"/>
                <a:gd name="connsiteY21" fmla="*/ 1347788 h 1774825"/>
                <a:gd name="connsiteX22" fmla="*/ 1971676 w 2438400"/>
                <a:gd name="connsiteY22" fmla="*/ 1174750 h 1774825"/>
                <a:gd name="connsiteX23" fmla="*/ 471488 w 2438400"/>
                <a:gd name="connsiteY23" fmla="*/ 1174750 h 177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7158006" y="4876233"/>
            <a:ext cx="316218" cy="404407"/>
            <a:chOff x="1605186" y="572440"/>
            <a:chExt cx="563562" cy="720725"/>
          </a:xfrm>
          <a:solidFill>
            <a:schemeClr val="bg1"/>
          </a:solidFill>
          <a:effectLst/>
        </p:grpSpPr>
        <p:sp>
          <p:nvSpPr>
            <p:cNvPr id="40" name="Freeform 32"/>
            <p:cNvSpPr/>
            <p:nvPr/>
          </p:nvSpPr>
          <p:spPr bwMode="auto">
            <a:xfrm>
              <a:off x="1814736" y="572440"/>
              <a:ext cx="142875" cy="720725"/>
            </a:xfrm>
            <a:custGeom>
              <a:avLst/>
              <a:gdLst>
                <a:gd name="T0" fmla="*/ 64 w 64"/>
                <a:gd name="T1" fmla="*/ 289 h 321"/>
                <a:gd name="T2" fmla="*/ 32 w 64"/>
                <a:gd name="T3" fmla="*/ 321 h 321"/>
                <a:gd name="T4" fmla="*/ 0 w 64"/>
                <a:gd name="T5" fmla="*/ 289 h 321"/>
                <a:gd name="T6" fmla="*/ 0 w 64"/>
                <a:gd name="T7" fmla="*/ 32 h 321"/>
                <a:gd name="T8" fmla="*/ 32 w 64"/>
                <a:gd name="T9" fmla="*/ 0 h 321"/>
                <a:gd name="T10" fmla="*/ 64 w 64"/>
                <a:gd name="T11" fmla="*/ 32 h 321"/>
                <a:gd name="T12" fmla="*/ 64 w 64"/>
                <a:gd name="T13" fmla="*/ 289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33"/>
            <p:cNvSpPr/>
            <p:nvPr/>
          </p:nvSpPr>
          <p:spPr bwMode="auto">
            <a:xfrm>
              <a:off x="1605186" y="1012177"/>
              <a:ext cx="141288" cy="280988"/>
            </a:xfrm>
            <a:custGeom>
              <a:avLst/>
              <a:gdLst>
                <a:gd name="T0" fmla="*/ 63 w 63"/>
                <a:gd name="T1" fmla="*/ 93 h 125"/>
                <a:gd name="T2" fmla="*/ 32 w 63"/>
                <a:gd name="T3" fmla="*/ 125 h 125"/>
                <a:gd name="T4" fmla="*/ 0 w 63"/>
                <a:gd name="T5" fmla="*/ 93 h 125"/>
                <a:gd name="T6" fmla="*/ 0 w 63"/>
                <a:gd name="T7" fmla="*/ 32 h 125"/>
                <a:gd name="T8" fmla="*/ 32 w 63"/>
                <a:gd name="T9" fmla="*/ 0 h 125"/>
                <a:gd name="T10" fmla="*/ 63 w 63"/>
                <a:gd name="T11" fmla="*/ 32 h 125"/>
                <a:gd name="T12" fmla="*/ 63 w 63"/>
                <a:gd name="T13" fmla="*/ 9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34"/>
            <p:cNvSpPr/>
            <p:nvPr/>
          </p:nvSpPr>
          <p:spPr bwMode="auto">
            <a:xfrm>
              <a:off x="2025873" y="804215"/>
              <a:ext cx="142875" cy="488950"/>
            </a:xfrm>
            <a:custGeom>
              <a:avLst/>
              <a:gdLst>
                <a:gd name="T0" fmla="*/ 64 w 64"/>
                <a:gd name="T1" fmla="*/ 186 h 218"/>
                <a:gd name="T2" fmla="*/ 32 w 64"/>
                <a:gd name="T3" fmla="*/ 218 h 218"/>
                <a:gd name="T4" fmla="*/ 0 w 64"/>
                <a:gd name="T5" fmla="*/ 186 h 218"/>
                <a:gd name="T6" fmla="*/ 0 w 64"/>
                <a:gd name="T7" fmla="*/ 32 h 218"/>
                <a:gd name="T8" fmla="*/ 32 w 64"/>
                <a:gd name="T9" fmla="*/ 0 h 218"/>
                <a:gd name="T10" fmla="*/ 64 w 64"/>
                <a:gd name="T11" fmla="*/ 32 h 218"/>
                <a:gd name="T12" fmla="*/ 64 w 64"/>
                <a:gd name="T13" fmla="*/ 18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3" name="组合 42"/>
          <p:cNvGrpSpPr>
            <a:grpSpLocks noChangeAspect="1"/>
          </p:cNvGrpSpPr>
          <p:nvPr/>
        </p:nvGrpSpPr>
        <p:grpSpPr>
          <a:xfrm>
            <a:off x="5749294" y="3606548"/>
            <a:ext cx="351067" cy="397067"/>
            <a:chOff x="4994016" y="4872553"/>
            <a:chExt cx="406394" cy="459644"/>
          </a:xfrm>
          <a:solidFill>
            <a:srgbClr val="282828"/>
          </a:solidFill>
          <a:effectLst/>
        </p:grpSpPr>
        <p:sp>
          <p:nvSpPr>
            <p:cNvPr id="44" name="Freeform 148"/>
            <p:cNvSpPr>
              <a:spLocks noEditPoints="1"/>
            </p:cNvSpPr>
            <p:nvPr/>
          </p:nvSpPr>
          <p:spPr bwMode="auto">
            <a:xfrm>
              <a:off x="5049137" y="4872553"/>
              <a:ext cx="351273" cy="456842"/>
            </a:xfrm>
            <a:custGeom>
              <a:avLst/>
              <a:gdLst>
                <a:gd name="T0" fmla="*/ 157 w 159"/>
                <a:gd name="T1" fmla="*/ 185 h 207"/>
                <a:gd name="T2" fmla="*/ 89 w 159"/>
                <a:gd name="T3" fmla="*/ 79 h 207"/>
                <a:gd name="T4" fmla="*/ 92 w 159"/>
                <a:gd name="T5" fmla="*/ 24 h 207"/>
                <a:gd name="T6" fmla="*/ 42 w 159"/>
                <a:gd name="T7" fmla="*/ 4 h 207"/>
                <a:gd name="T8" fmla="*/ 70 w 159"/>
                <a:gd name="T9" fmla="*/ 48 h 207"/>
                <a:gd name="T10" fmla="*/ 37 w 159"/>
                <a:gd name="T11" fmla="*/ 69 h 207"/>
                <a:gd name="T12" fmla="*/ 10 w 159"/>
                <a:gd name="T13" fmla="*/ 27 h 207"/>
                <a:gd name="T14" fmla="*/ 10 w 159"/>
                <a:gd name="T15" fmla="*/ 77 h 207"/>
                <a:gd name="T16" fmla="*/ 62 w 159"/>
                <a:gd name="T17" fmla="*/ 96 h 207"/>
                <a:gd name="T18" fmla="*/ 130 w 159"/>
                <a:gd name="T19" fmla="*/ 202 h 207"/>
                <a:gd name="T20" fmla="*/ 143 w 159"/>
                <a:gd name="T21" fmla="*/ 205 h 207"/>
                <a:gd name="T22" fmla="*/ 154 w 159"/>
                <a:gd name="T23" fmla="*/ 197 h 207"/>
                <a:gd name="T24" fmla="*/ 157 w 159"/>
                <a:gd name="T25" fmla="*/ 185 h 207"/>
                <a:gd name="T26" fmla="*/ 144 w 159"/>
                <a:gd name="T27" fmla="*/ 193 h 207"/>
                <a:gd name="T28" fmla="*/ 134 w 159"/>
                <a:gd name="T29" fmla="*/ 191 h 207"/>
                <a:gd name="T30" fmla="*/ 137 w 159"/>
                <a:gd name="T31" fmla="*/ 182 h 207"/>
                <a:gd name="T32" fmla="*/ 146 w 159"/>
                <a:gd name="T33" fmla="*/ 184 h 207"/>
                <a:gd name="T34" fmla="*/ 144 w 159"/>
                <a:gd name="T35" fmla="*/ 193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9" h="207">
                  <a:moveTo>
                    <a:pt x="157" y="185"/>
                  </a:moveTo>
                  <a:cubicBezTo>
                    <a:pt x="89" y="79"/>
                    <a:pt x="89" y="79"/>
                    <a:pt x="89" y="79"/>
                  </a:cubicBezTo>
                  <a:cubicBezTo>
                    <a:pt x="101" y="63"/>
                    <a:pt x="103" y="42"/>
                    <a:pt x="92" y="24"/>
                  </a:cubicBezTo>
                  <a:cubicBezTo>
                    <a:pt x="81" y="8"/>
                    <a:pt x="61" y="0"/>
                    <a:pt x="42" y="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" y="42"/>
                    <a:pt x="0" y="61"/>
                    <a:pt x="10" y="77"/>
                  </a:cubicBezTo>
                  <a:cubicBezTo>
                    <a:pt x="21" y="95"/>
                    <a:pt x="43" y="102"/>
                    <a:pt x="62" y="96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33" y="206"/>
                    <a:pt x="138" y="207"/>
                    <a:pt x="143" y="205"/>
                  </a:cubicBezTo>
                  <a:cubicBezTo>
                    <a:pt x="154" y="197"/>
                    <a:pt x="154" y="197"/>
                    <a:pt x="154" y="197"/>
                  </a:cubicBezTo>
                  <a:cubicBezTo>
                    <a:pt x="158" y="195"/>
                    <a:pt x="159" y="189"/>
                    <a:pt x="157" y="185"/>
                  </a:cubicBezTo>
                  <a:close/>
                  <a:moveTo>
                    <a:pt x="144" y="193"/>
                  </a:moveTo>
                  <a:cubicBezTo>
                    <a:pt x="141" y="195"/>
                    <a:pt x="136" y="195"/>
                    <a:pt x="134" y="191"/>
                  </a:cubicBezTo>
                  <a:cubicBezTo>
                    <a:pt x="132" y="188"/>
                    <a:pt x="133" y="184"/>
                    <a:pt x="137" y="182"/>
                  </a:cubicBezTo>
                  <a:cubicBezTo>
                    <a:pt x="140" y="180"/>
                    <a:pt x="144" y="181"/>
                    <a:pt x="146" y="184"/>
                  </a:cubicBezTo>
                  <a:cubicBezTo>
                    <a:pt x="148" y="187"/>
                    <a:pt x="147" y="191"/>
                    <a:pt x="144" y="1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149"/>
            <p:cNvSpPr>
              <a:spLocks noEditPoints="1"/>
            </p:cNvSpPr>
            <p:nvPr/>
          </p:nvSpPr>
          <p:spPr bwMode="auto">
            <a:xfrm>
              <a:off x="4994016" y="5104243"/>
              <a:ext cx="231691" cy="227954"/>
            </a:xfrm>
            <a:custGeom>
              <a:avLst/>
              <a:gdLst>
                <a:gd name="T0" fmla="*/ 91 w 105"/>
                <a:gd name="T1" fmla="*/ 26 h 103"/>
                <a:gd name="T2" fmla="*/ 97 w 105"/>
                <a:gd name="T3" fmla="*/ 20 h 103"/>
                <a:gd name="T4" fmla="*/ 84 w 105"/>
                <a:gd name="T5" fmla="*/ 7 h 103"/>
                <a:gd name="T6" fmla="*/ 78 w 105"/>
                <a:gd name="T7" fmla="*/ 13 h 103"/>
                <a:gd name="T8" fmla="*/ 62 w 105"/>
                <a:gd name="T9" fmla="*/ 7 h 103"/>
                <a:gd name="T10" fmla="*/ 62 w 105"/>
                <a:gd name="T11" fmla="*/ 0 h 103"/>
                <a:gd name="T12" fmla="*/ 43 w 105"/>
                <a:gd name="T13" fmla="*/ 0 h 103"/>
                <a:gd name="T14" fmla="*/ 43 w 105"/>
                <a:gd name="T15" fmla="*/ 7 h 103"/>
                <a:gd name="T16" fmla="*/ 28 w 105"/>
                <a:gd name="T17" fmla="*/ 13 h 103"/>
                <a:gd name="T18" fmla="*/ 22 w 105"/>
                <a:gd name="T19" fmla="*/ 7 h 103"/>
                <a:gd name="T20" fmla="*/ 8 w 105"/>
                <a:gd name="T21" fmla="*/ 20 h 103"/>
                <a:gd name="T22" fmla="*/ 15 w 105"/>
                <a:gd name="T23" fmla="*/ 27 h 103"/>
                <a:gd name="T24" fmla="*/ 8 w 105"/>
                <a:gd name="T25" fmla="*/ 42 h 103"/>
                <a:gd name="T26" fmla="*/ 0 w 105"/>
                <a:gd name="T27" fmla="*/ 42 h 103"/>
                <a:gd name="T28" fmla="*/ 0 w 105"/>
                <a:gd name="T29" fmla="*/ 61 h 103"/>
                <a:gd name="T30" fmla="*/ 9 w 105"/>
                <a:gd name="T31" fmla="*/ 61 h 103"/>
                <a:gd name="T32" fmla="*/ 15 w 105"/>
                <a:gd name="T33" fmla="*/ 76 h 103"/>
                <a:gd name="T34" fmla="*/ 9 w 105"/>
                <a:gd name="T35" fmla="*/ 82 h 103"/>
                <a:gd name="T36" fmla="*/ 22 w 105"/>
                <a:gd name="T37" fmla="*/ 95 h 103"/>
                <a:gd name="T38" fmla="*/ 28 w 105"/>
                <a:gd name="T39" fmla="*/ 89 h 103"/>
                <a:gd name="T40" fmla="*/ 43 w 105"/>
                <a:gd name="T41" fmla="*/ 95 h 103"/>
                <a:gd name="T42" fmla="*/ 43 w 105"/>
                <a:gd name="T43" fmla="*/ 103 h 103"/>
                <a:gd name="T44" fmla="*/ 62 w 105"/>
                <a:gd name="T45" fmla="*/ 103 h 103"/>
                <a:gd name="T46" fmla="*/ 62 w 105"/>
                <a:gd name="T47" fmla="*/ 95 h 103"/>
                <a:gd name="T48" fmla="*/ 77 w 105"/>
                <a:gd name="T49" fmla="*/ 89 h 103"/>
                <a:gd name="T50" fmla="*/ 83 w 105"/>
                <a:gd name="T51" fmla="*/ 95 h 103"/>
                <a:gd name="T52" fmla="*/ 96 w 105"/>
                <a:gd name="T53" fmla="*/ 82 h 103"/>
                <a:gd name="T54" fmla="*/ 91 w 105"/>
                <a:gd name="T55" fmla="*/ 76 h 103"/>
                <a:gd name="T56" fmla="*/ 97 w 105"/>
                <a:gd name="T57" fmla="*/ 61 h 103"/>
                <a:gd name="T58" fmla="*/ 105 w 105"/>
                <a:gd name="T59" fmla="*/ 61 h 103"/>
                <a:gd name="T60" fmla="*/ 105 w 105"/>
                <a:gd name="T61" fmla="*/ 42 h 103"/>
                <a:gd name="T62" fmla="*/ 97 w 105"/>
                <a:gd name="T63" fmla="*/ 42 h 103"/>
                <a:gd name="T64" fmla="*/ 91 w 105"/>
                <a:gd name="T65" fmla="*/ 26 h 103"/>
                <a:gd name="T66" fmla="*/ 53 w 105"/>
                <a:gd name="T67" fmla="*/ 83 h 103"/>
                <a:gd name="T68" fmla="*/ 21 w 105"/>
                <a:gd name="T69" fmla="*/ 51 h 103"/>
                <a:gd name="T70" fmla="*/ 53 w 105"/>
                <a:gd name="T71" fmla="*/ 19 h 103"/>
                <a:gd name="T72" fmla="*/ 85 w 105"/>
                <a:gd name="T73" fmla="*/ 51 h 103"/>
                <a:gd name="T74" fmla="*/ 53 w 105"/>
                <a:gd name="T75" fmla="*/ 8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5" h="103">
                  <a:moveTo>
                    <a:pt x="91" y="26"/>
                  </a:moveTo>
                  <a:cubicBezTo>
                    <a:pt x="97" y="20"/>
                    <a:pt x="97" y="20"/>
                    <a:pt x="97" y="20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3" y="10"/>
                    <a:pt x="67" y="8"/>
                    <a:pt x="62" y="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38" y="8"/>
                    <a:pt x="33" y="10"/>
                    <a:pt x="28" y="1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2" y="31"/>
                    <a:pt x="10" y="36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6"/>
                    <a:pt x="12" y="71"/>
                    <a:pt x="15" y="76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3" y="92"/>
                    <a:pt x="38" y="94"/>
                    <a:pt x="43" y="95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7" y="94"/>
                    <a:pt x="73" y="92"/>
                    <a:pt x="77" y="89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1"/>
                    <a:pt x="96" y="66"/>
                    <a:pt x="97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4" y="31"/>
                    <a:pt x="91" y="26"/>
                  </a:cubicBezTo>
                  <a:close/>
                  <a:moveTo>
                    <a:pt x="53" y="83"/>
                  </a:moveTo>
                  <a:cubicBezTo>
                    <a:pt x="35" y="83"/>
                    <a:pt x="21" y="69"/>
                    <a:pt x="21" y="51"/>
                  </a:cubicBezTo>
                  <a:cubicBezTo>
                    <a:pt x="21" y="33"/>
                    <a:pt x="35" y="19"/>
                    <a:pt x="53" y="19"/>
                  </a:cubicBezTo>
                  <a:cubicBezTo>
                    <a:pt x="71" y="19"/>
                    <a:pt x="85" y="33"/>
                    <a:pt x="85" y="51"/>
                  </a:cubicBezTo>
                  <a:cubicBezTo>
                    <a:pt x="85" y="69"/>
                    <a:pt x="71" y="83"/>
                    <a:pt x="53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Oval 150"/>
            <p:cNvSpPr>
              <a:spLocks noChangeArrowheads="1"/>
            </p:cNvSpPr>
            <p:nvPr/>
          </p:nvSpPr>
          <p:spPr bwMode="auto">
            <a:xfrm>
              <a:off x="5091176" y="5199535"/>
              <a:ext cx="37370" cy="3737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7" name="Freeform 223"/>
          <p:cNvSpPr/>
          <p:nvPr/>
        </p:nvSpPr>
        <p:spPr bwMode="auto">
          <a:xfrm>
            <a:off x="8588894" y="4690505"/>
            <a:ext cx="339449" cy="275300"/>
          </a:xfrm>
          <a:custGeom>
            <a:avLst/>
            <a:gdLst>
              <a:gd name="T0" fmla="*/ 107 w 107"/>
              <a:gd name="T1" fmla="*/ 10 h 87"/>
              <a:gd name="T2" fmla="*/ 95 w 107"/>
              <a:gd name="T3" fmla="*/ 13 h 87"/>
              <a:gd name="T4" fmla="*/ 104 w 107"/>
              <a:gd name="T5" fmla="*/ 1 h 87"/>
              <a:gd name="T6" fmla="*/ 90 w 107"/>
              <a:gd name="T7" fmla="*/ 7 h 87"/>
              <a:gd name="T8" fmla="*/ 74 w 107"/>
              <a:gd name="T9" fmla="*/ 0 h 87"/>
              <a:gd name="T10" fmla="*/ 52 w 107"/>
              <a:gd name="T11" fmla="*/ 22 h 87"/>
              <a:gd name="T12" fmla="*/ 53 w 107"/>
              <a:gd name="T13" fmla="*/ 27 h 87"/>
              <a:gd name="T14" fmla="*/ 7 w 107"/>
              <a:gd name="T15" fmla="*/ 4 h 87"/>
              <a:gd name="T16" fmla="*/ 4 w 107"/>
              <a:gd name="T17" fmla="*/ 15 h 87"/>
              <a:gd name="T18" fmla="*/ 14 w 107"/>
              <a:gd name="T19" fmla="*/ 33 h 87"/>
              <a:gd name="T20" fmla="*/ 4 w 107"/>
              <a:gd name="T21" fmla="*/ 30 h 87"/>
              <a:gd name="T22" fmla="*/ 4 w 107"/>
              <a:gd name="T23" fmla="*/ 31 h 87"/>
              <a:gd name="T24" fmla="*/ 22 w 107"/>
              <a:gd name="T25" fmla="*/ 52 h 87"/>
              <a:gd name="T26" fmla="*/ 16 w 107"/>
              <a:gd name="T27" fmla="*/ 53 h 87"/>
              <a:gd name="T28" fmla="*/ 12 w 107"/>
              <a:gd name="T29" fmla="*/ 53 h 87"/>
              <a:gd name="T30" fmla="*/ 32 w 107"/>
              <a:gd name="T31" fmla="*/ 68 h 87"/>
              <a:gd name="T32" fmla="*/ 5 w 107"/>
              <a:gd name="T33" fmla="*/ 77 h 87"/>
              <a:gd name="T34" fmla="*/ 0 w 107"/>
              <a:gd name="T35" fmla="*/ 77 h 87"/>
              <a:gd name="T36" fmla="*/ 33 w 107"/>
              <a:gd name="T37" fmla="*/ 87 h 87"/>
              <a:gd name="T38" fmla="*/ 96 w 107"/>
              <a:gd name="T39" fmla="*/ 24 h 87"/>
              <a:gd name="T40" fmla="*/ 96 w 107"/>
              <a:gd name="T41" fmla="*/ 21 h 87"/>
              <a:gd name="T42" fmla="*/ 107 w 107"/>
              <a:gd name="T43" fmla="*/ 1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7" h="87">
                <a:moveTo>
                  <a:pt x="107" y="10"/>
                </a:moveTo>
                <a:cubicBezTo>
                  <a:pt x="103" y="12"/>
                  <a:pt x="99" y="13"/>
                  <a:pt x="95" y="13"/>
                </a:cubicBezTo>
                <a:cubicBezTo>
                  <a:pt x="99" y="11"/>
                  <a:pt x="103" y="6"/>
                  <a:pt x="104" y="1"/>
                </a:cubicBezTo>
                <a:cubicBezTo>
                  <a:pt x="100" y="4"/>
                  <a:pt x="95" y="6"/>
                  <a:pt x="90" y="7"/>
                </a:cubicBezTo>
                <a:cubicBezTo>
                  <a:pt x="86" y="2"/>
                  <a:pt x="80" y="0"/>
                  <a:pt x="74" y="0"/>
                </a:cubicBezTo>
                <a:cubicBezTo>
                  <a:pt x="62" y="0"/>
                  <a:pt x="52" y="9"/>
                  <a:pt x="52" y="22"/>
                </a:cubicBezTo>
                <a:cubicBezTo>
                  <a:pt x="52" y="23"/>
                  <a:pt x="52" y="25"/>
                  <a:pt x="53" y="27"/>
                </a:cubicBezTo>
                <a:cubicBezTo>
                  <a:pt x="34" y="26"/>
                  <a:pt x="18" y="17"/>
                  <a:pt x="7" y="4"/>
                </a:cubicBezTo>
                <a:cubicBezTo>
                  <a:pt x="5" y="7"/>
                  <a:pt x="4" y="11"/>
                  <a:pt x="4" y="15"/>
                </a:cubicBezTo>
                <a:cubicBezTo>
                  <a:pt x="4" y="22"/>
                  <a:pt x="8" y="29"/>
                  <a:pt x="14" y="33"/>
                </a:cubicBezTo>
                <a:cubicBezTo>
                  <a:pt x="10" y="33"/>
                  <a:pt x="7" y="32"/>
                  <a:pt x="4" y="30"/>
                </a:cubicBezTo>
                <a:cubicBezTo>
                  <a:pt x="4" y="31"/>
                  <a:pt x="4" y="31"/>
                  <a:pt x="4" y="31"/>
                </a:cubicBezTo>
                <a:cubicBezTo>
                  <a:pt x="4" y="41"/>
                  <a:pt x="12" y="50"/>
                  <a:pt x="22" y="52"/>
                </a:cubicBezTo>
                <a:cubicBezTo>
                  <a:pt x="20" y="53"/>
                  <a:pt x="18" y="53"/>
                  <a:pt x="16" y="53"/>
                </a:cubicBezTo>
                <a:cubicBezTo>
                  <a:pt x="14" y="53"/>
                  <a:pt x="13" y="53"/>
                  <a:pt x="12" y="53"/>
                </a:cubicBezTo>
                <a:cubicBezTo>
                  <a:pt x="15" y="61"/>
                  <a:pt x="23" y="68"/>
                  <a:pt x="32" y="68"/>
                </a:cubicBezTo>
                <a:cubicBezTo>
                  <a:pt x="25" y="74"/>
                  <a:pt x="15" y="77"/>
                  <a:pt x="5" y="77"/>
                </a:cubicBezTo>
                <a:cubicBezTo>
                  <a:pt x="3" y="77"/>
                  <a:pt x="1" y="77"/>
                  <a:pt x="0" y="77"/>
                </a:cubicBezTo>
                <a:cubicBezTo>
                  <a:pt x="9" y="83"/>
                  <a:pt x="21" y="87"/>
                  <a:pt x="33" y="87"/>
                </a:cubicBezTo>
                <a:cubicBezTo>
                  <a:pt x="74" y="87"/>
                  <a:pt x="96" y="53"/>
                  <a:pt x="96" y="24"/>
                </a:cubicBezTo>
                <a:cubicBezTo>
                  <a:pt x="96" y="23"/>
                  <a:pt x="96" y="22"/>
                  <a:pt x="96" y="21"/>
                </a:cubicBezTo>
                <a:cubicBezTo>
                  <a:pt x="101" y="18"/>
                  <a:pt x="104" y="14"/>
                  <a:pt x="107" y="10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2459339" y="5477579"/>
            <a:ext cx="1207382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282828"/>
                </a:solidFill>
                <a:latin typeface="方正姚体" pitchFamily="2" charset="-122"/>
              </a:rPr>
              <a:t>TEMPLATE</a:t>
            </a:r>
            <a:endParaRPr lang="en-US" altLang="zh-CN" sz="1600" b="1" dirty="0" smtClean="0">
              <a:solidFill>
                <a:srgbClr val="282828"/>
              </a:solidFill>
              <a:latin typeface="方正姚体" pitchFamily="2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3903791" y="5457376"/>
            <a:ext cx="1207382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方正姚体" pitchFamily="2" charset="-122"/>
              </a:rPr>
              <a:t>TEMPLATE</a:t>
            </a:r>
            <a:endParaRPr lang="en-US" altLang="zh-CN" sz="1600" b="1" dirty="0" smtClean="0">
              <a:solidFill>
                <a:schemeClr val="bg1"/>
              </a:solidFill>
              <a:latin typeface="方正姚体" pitchFamily="2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5318403" y="5488423"/>
            <a:ext cx="1207382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282828"/>
                </a:solidFill>
                <a:latin typeface="方正姚体" pitchFamily="2" charset="-122"/>
              </a:rPr>
              <a:t>TEMPLATE</a:t>
            </a:r>
            <a:endParaRPr lang="en-US" altLang="zh-CN" sz="1600" b="1" dirty="0" smtClean="0">
              <a:solidFill>
                <a:srgbClr val="282828"/>
              </a:solidFill>
              <a:latin typeface="方正姚体" pitchFamily="2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6749641" y="5500476"/>
            <a:ext cx="1207382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方正姚体" pitchFamily="2" charset="-122"/>
              </a:rPr>
              <a:t>TEMPLATE</a:t>
            </a:r>
            <a:endParaRPr lang="en-US" altLang="zh-CN" sz="1600" b="1" dirty="0" smtClean="0">
              <a:solidFill>
                <a:schemeClr val="bg1"/>
              </a:solidFill>
              <a:latin typeface="方正姚体" pitchFamily="2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8154928" y="5500476"/>
            <a:ext cx="1207382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282828"/>
                </a:solidFill>
                <a:latin typeface="方正姚体" pitchFamily="2" charset="-122"/>
              </a:rPr>
              <a:t>TEMPLATE</a:t>
            </a:r>
            <a:endParaRPr lang="en-US" altLang="zh-CN" sz="1600" b="1" dirty="0" smtClean="0">
              <a:solidFill>
                <a:srgbClr val="282828"/>
              </a:solidFill>
              <a:latin typeface="方正姚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582659" y="-1175224"/>
            <a:ext cx="651354" cy="989556"/>
          </a:xfrm>
          <a:prstGeom prst="rect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234013" y="-1175224"/>
            <a:ext cx="651354" cy="989556"/>
          </a:xfrm>
          <a:prstGeom prst="rect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885367" y="-1175224"/>
            <a:ext cx="651354" cy="989556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>
            <a:off x="1964593" y="301214"/>
            <a:ext cx="948735" cy="978946"/>
          </a:xfrm>
          <a:prstGeom prst="triangle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等腰三角形 21"/>
          <p:cNvSpPr/>
          <p:nvPr/>
        </p:nvSpPr>
        <p:spPr>
          <a:xfrm>
            <a:off x="1077350" y="0"/>
            <a:ext cx="1240653" cy="1280160"/>
          </a:xfrm>
          <a:prstGeom prst="triangle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1316768" y="572274"/>
            <a:ext cx="8098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rgbClr val="282828"/>
                </a:solidFill>
                <a:latin typeface="Impact" pitchFamily="34" charset="0"/>
                <a:ea typeface="方正姚体" pitchFamily="2" charset="-122"/>
              </a:rPr>
              <a:t>3.2</a:t>
            </a:r>
            <a:endParaRPr lang="zh-CN" altLang="en-US" sz="4000" dirty="0">
              <a:solidFill>
                <a:srgbClr val="282828"/>
              </a:solidFill>
              <a:latin typeface="Impact" pitchFamily="34" charset="0"/>
              <a:ea typeface="方正姚体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618672" y="178415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 smtClean="0">
                <a:solidFill>
                  <a:srgbClr val="DCB66B"/>
                </a:solidFill>
                <a:latin typeface="Microsoft YaHei" pitchFamily="34" charset="-122"/>
                <a:ea typeface="Microsoft YaHei" pitchFamily="34" charset="-122"/>
              </a:rPr>
              <a:t>市场分析</a:t>
            </a:r>
            <a:endParaRPr lang="en-US" altLang="zh-CN" sz="5400" b="1" dirty="0">
              <a:solidFill>
                <a:srgbClr val="DCB66B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1442813" y="2003382"/>
            <a:ext cx="2193464" cy="1977776"/>
          </a:xfrm>
          <a:custGeom>
            <a:avLst/>
            <a:gdLst>
              <a:gd name="connsiteX0" fmla="*/ 168289 w 2193464"/>
              <a:gd name="connsiteY0" fmla="*/ 0 h 1977776"/>
              <a:gd name="connsiteX1" fmla="*/ 1809487 w 2193464"/>
              <a:gd name="connsiteY1" fmla="*/ 0 h 1977776"/>
              <a:gd name="connsiteX2" fmla="*/ 1977776 w 2193464"/>
              <a:gd name="connsiteY2" fmla="*/ 168289 h 1977776"/>
              <a:gd name="connsiteX3" fmla="*/ 1977776 w 2193464"/>
              <a:gd name="connsiteY3" fmla="*/ 302372 h 1977776"/>
              <a:gd name="connsiteX4" fmla="*/ 2193464 w 2193464"/>
              <a:gd name="connsiteY4" fmla="*/ 493635 h 1977776"/>
              <a:gd name="connsiteX5" fmla="*/ 1977776 w 2193464"/>
              <a:gd name="connsiteY5" fmla="*/ 684897 h 1977776"/>
              <a:gd name="connsiteX6" fmla="*/ 1977776 w 2193464"/>
              <a:gd name="connsiteY6" fmla="*/ 1809487 h 1977776"/>
              <a:gd name="connsiteX7" fmla="*/ 1809487 w 2193464"/>
              <a:gd name="connsiteY7" fmla="*/ 1977776 h 1977776"/>
              <a:gd name="connsiteX8" fmla="*/ 168289 w 2193464"/>
              <a:gd name="connsiteY8" fmla="*/ 1977776 h 1977776"/>
              <a:gd name="connsiteX9" fmla="*/ 0 w 2193464"/>
              <a:gd name="connsiteY9" fmla="*/ 1809487 h 1977776"/>
              <a:gd name="connsiteX10" fmla="*/ 0 w 2193464"/>
              <a:gd name="connsiteY10" fmla="*/ 168289 h 1977776"/>
              <a:gd name="connsiteX11" fmla="*/ 168289 w 2193464"/>
              <a:gd name="connsiteY11" fmla="*/ 0 h 197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93464" h="1977776">
                <a:moveTo>
                  <a:pt x="168289" y="0"/>
                </a:moveTo>
                <a:lnTo>
                  <a:pt x="1809487" y="0"/>
                </a:lnTo>
                <a:cubicBezTo>
                  <a:pt x="1902430" y="0"/>
                  <a:pt x="1977776" y="75346"/>
                  <a:pt x="1977776" y="168289"/>
                </a:cubicBezTo>
                <a:lnTo>
                  <a:pt x="1977776" y="302372"/>
                </a:lnTo>
                <a:lnTo>
                  <a:pt x="2193464" y="493635"/>
                </a:lnTo>
                <a:lnTo>
                  <a:pt x="1977776" y="684897"/>
                </a:lnTo>
                <a:lnTo>
                  <a:pt x="1977776" y="1809487"/>
                </a:lnTo>
                <a:cubicBezTo>
                  <a:pt x="1977776" y="1902430"/>
                  <a:pt x="1902430" y="1977776"/>
                  <a:pt x="1809487" y="1977776"/>
                </a:cubicBezTo>
                <a:lnTo>
                  <a:pt x="168289" y="1977776"/>
                </a:lnTo>
                <a:cubicBezTo>
                  <a:pt x="75346" y="1977776"/>
                  <a:pt x="0" y="1902430"/>
                  <a:pt x="0" y="1809487"/>
                </a:cubicBezTo>
                <a:lnTo>
                  <a:pt x="0" y="168289"/>
                </a:lnTo>
                <a:cubicBezTo>
                  <a:pt x="0" y="75346"/>
                  <a:pt x="75346" y="0"/>
                  <a:pt x="168289" y="0"/>
                </a:cubicBezTo>
                <a:close/>
              </a:path>
            </a:pathLst>
          </a:cu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 10"/>
          <p:cNvSpPr/>
          <p:nvPr/>
        </p:nvSpPr>
        <p:spPr>
          <a:xfrm rot="5400000">
            <a:off x="3618902" y="2124045"/>
            <a:ext cx="2193464" cy="1977776"/>
          </a:xfrm>
          <a:custGeom>
            <a:avLst/>
            <a:gdLst>
              <a:gd name="connsiteX0" fmla="*/ 168289 w 2193464"/>
              <a:gd name="connsiteY0" fmla="*/ 0 h 1977776"/>
              <a:gd name="connsiteX1" fmla="*/ 1809487 w 2193464"/>
              <a:gd name="connsiteY1" fmla="*/ 0 h 1977776"/>
              <a:gd name="connsiteX2" fmla="*/ 1977776 w 2193464"/>
              <a:gd name="connsiteY2" fmla="*/ 168289 h 1977776"/>
              <a:gd name="connsiteX3" fmla="*/ 1977776 w 2193464"/>
              <a:gd name="connsiteY3" fmla="*/ 302372 h 1977776"/>
              <a:gd name="connsiteX4" fmla="*/ 2193464 w 2193464"/>
              <a:gd name="connsiteY4" fmla="*/ 493635 h 1977776"/>
              <a:gd name="connsiteX5" fmla="*/ 1977776 w 2193464"/>
              <a:gd name="connsiteY5" fmla="*/ 684897 h 1977776"/>
              <a:gd name="connsiteX6" fmla="*/ 1977776 w 2193464"/>
              <a:gd name="connsiteY6" fmla="*/ 1809487 h 1977776"/>
              <a:gd name="connsiteX7" fmla="*/ 1809487 w 2193464"/>
              <a:gd name="connsiteY7" fmla="*/ 1977776 h 1977776"/>
              <a:gd name="connsiteX8" fmla="*/ 168289 w 2193464"/>
              <a:gd name="connsiteY8" fmla="*/ 1977776 h 1977776"/>
              <a:gd name="connsiteX9" fmla="*/ 0 w 2193464"/>
              <a:gd name="connsiteY9" fmla="*/ 1809487 h 1977776"/>
              <a:gd name="connsiteX10" fmla="*/ 0 w 2193464"/>
              <a:gd name="connsiteY10" fmla="*/ 168289 h 1977776"/>
              <a:gd name="connsiteX11" fmla="*/ 168289 w 2193464"/>
              <a:gd name="connsiteY11" fmla="*/ 0 h 197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93464" h="1977776">
                <a:moveTo>
                  <a:pt x="168289" y="0"/>
                </a:moveTo>
                <a:lnTo>
                  <a:pt x="1809487" y="0"/>
                </a:lnTo>
                <a:cubicBezTo>
                  <a:pt x="1902430" y="0"/>
                  <a:pt x="1977776" y="75346"/>
                  <a:pt x="1977776" y="168289"/>
                </a:cubicBezTo>
                <a:lnTo>
                  <a:pt x="1977776" y="302372"/>
                </a:lnTo>
                <a:lnTo>
                  <a:pt x="2193464" y="493635"/>
                </a:lnTo>
                <a:lnTo>
                  <a:pt x="1977776" y="684897"/>
                </a:lnTo>
                <a:lnTo>
                  <a:pt x="1977776" y="1809487"/>
                </a:lnTo>
                <a:cubicBezTo>
                  <a:pt x="1977776" y="1902430"/>
                  <a:pt x="1902430" y="1977776"/>
                  <a:pt x="1809487" y="1977776"/>
                </a:cubicBezTo>
                <a:lnTo>
                  <a:pt x="168289" y="1977776"/>
                </a:lnTo>
                <a:cubicBezTo>
                  <a:pt x="75346" y="1977776"/>
                  <a:pt x="0" y="1902430"/>
                  <a:pt x="0" y="1809487"/>
                </a:cubicBezTo>
                <a:lnTo>
                  <a:pt x="0" y="168289"/>
                </a:lnTo>
                <a:cubicBezTo>
                  <a:pt x="0" y="75346"/>
                  <a:pt x="75346" y="0"/>
                  <a:pt x="168289" y="0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 rot="10800000">
            <a:off x="3513508" y="4278484"/>
            <a:ext cx="2193464" cy="1977776"/>
          </a:xfrm>
          <a:custGeom>
            <a:avLst/>
            <a:gdLst>
              <a:gd name="connsiteX0" fmla="*/ 168289 w 2193464"/>
              <a:gd name="connsiteY0" fmla="*/ 0 h 1977776"/>
              <a:gd name="connsiteX1" fmla="*/ 1809487 w 2193464"/>
              <a:gd name="connsiteY1" fmla="*/ 0 h 1977776"/>
              <a:gd name="connsiteX2" fmla="*/ 1977776 w 2193464"/>
              <a:gd name="connsiteY2" fmla="*/ 168289 h 1977776"/>
              <a:gd name="connsiteX3" fmla="*/ 1977776 w 2193464"/>
              <a:gd name="connsiteY3" fmla="*/ 302372 h 1977776"/>
              <a:gd name="connsiteX4" fmla="*/ 2193464 w 2193464"/>
              <a:gd name="connsiteY4" fmla="*/ 493635 h 1977776"/>
              <a:gd name="connsiteX5" fmla="*/ 1977776 w 2193464"/>
              <a:gd name="connsiteY5" fmla="*/ 684897 h 1977776"/>
              <a:gd name="connsiteX6" fmla="*/ 1977776 w 2193464"/>
              <a:gd name="connsiteY6" fmla="*/ 1809487 h 1977776"/>
              <a:gd name="connsiteX7" fmla="*/ 1809487 w 2193464"/>
              <a:gd name="connsiteY7" fmla="*/ 1977776 h 1977776"/>
              <a:gd name="connsiteX8" fmla="*/ 168289 w 2193464"/>
              <a:gd name="connsiteY8" fmla="*/ 1977776 h 1977776"/>
              <a:gd name="connsiteX9" fmla="*/ 0 w 2193464"/>
              <a:gd name="connsiteY9" fmla="*/ 1809487 h 1977776"/>
              <a:gd name="connsiteX10" fmla="*/ 0 w 2193464"/>
              <a:gd name="connsiteY10" fmla="*/ 168289 h 1977776"/>
              <a:gd name="connsiteX11" fmla="*/ 168289 w 2193464"/>
              <a:gd name="connsiteY11" fmla="*/ 0 h 197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93464" h="1977776">
                <a:moveTo>
                  <a:pt x="168289" y="0"/>
                </a:moveTo>
                <a:lnTo>
                  <a:pt x="1809487" y="0"/>
                </a:lnTo>
                <a:cubicBezTo>
                  <a:pt x="1902430" y="0"/>
                  <a:pt x="1977776" y="75346"/>
                  <a:pt x="1977776" y="168289"/>
                </a:cubicBezTo>
                <a:lnTo>
                  <a:pt x="1977776" y="302372"/>
                </a:lnTo>
                <a:lnTo>
                  <a:pt x="2193464" y="493635"/>
                </a:lnTo>
                <a:lnTo>
                  <a:pt x="1977776" y="684897"/>
                </a:lnTo>
                <a:lnTo>
                  <a:pt x="1977776" y="1809487"/>
                </a:lnTo>
                <a:cubicBezTo>
                  <a:pt x="1977776" y="1902430"/>
                  <a:pt x="1902430" y="1977776"/>
                  <a:pt x="1809487" y="1977776"/>
                </a:cubicBezTo>
                <a:lnTo>
                  <a:pt x="168289" y="1977776"/>
                </a:lnTo>
                <a:cubicBezTo>
                  <a:pt x="75346" y="1977776"/>
                  <a:pt x="0" y="1902430"/>
                  <a:pt x="0" y="1809487"/>
                </a:cubicBezTo>
                <a:lnTo>
                  <a:pt x="0" y="168289"/>
                </a:lnTo>
                <a:cubicBezTo>
                  <a:pt x="0" y="75346"/>
                  <a:pt x="75346" y="0"/>
                  <a:pt x="168289" y="0"/>
                </a:cubicBezTo>
                <a:close/>
              </a:path>
            </a:pathLst>
          </a:cu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 rot="16200000">
            <a:off x="1334969" y="4158093"/>
            <a:ext cx="2193464" cy="1977776"/>
          </a:xfrm>
          <a:custGeom>
            <a:avLst/>
            <a:gdLst>
              <a:gd name="connsiteX0" fmla="*/ 168289 w 2193464"/>
              <a:gd name="connsiteY0" fmla="*/ 0 h 1977776"/>
              <a:gd name="connsiteX1" fmla="*/ 1809487 w 2193464"/>
              <a:gd name="connsiteY1" fmla="*/ 0 h 1977776"/>
              <a:gd name="connsiteX2" fmla="*/ 1977776 w 2193464"/>
              <a:gd name="connsiteY2" fmla="*/ 168289 h 1977776"/>
              <a:gd name="connsiteX3" fmla="*/ 1977776 w 2193464"/>
              <a:gd name="connsiteY3" fmla="*/ 302372 h 1977776"/>
              <a:gd name="connsiteX4" fmla="*/ 2193464 w 2193464"/>
              <a:gd name="connsiteY4" fmla="*/ 493635 h 1977776"/>
              <a:gd name="connsiteX5" fmla="*/ 1977776 w 2193464"/>
              <a:gd name="connsiteY5" fmla="*/ 684897 h 1977776"/>
              <a:gd name="connsiteX6" fmla="*/ 1977776 w 2193464"/>
              <a:gd name="connsiteY6" fmla="*/ 1809487 h 1977776"/>
              <a:gd name="connsiteX7" fmla="*/ 1809487 w 2193464"/>
              <a:gd name="connsiteY7" fmla="*/ 1977776 h 1977776"/>
              <a:gd name="connsiteX8" fmla="*/ 168289 w 2193464"/>
              <a:gd name="connsiteY8" fmla="*/ 1977776 h 1977776"/>
              <a:gd name="connsiteX9" fmla="*/ 0 w 2193464"/>
              <a:gd name="connsiteY9" fmla="*/ 1809487 h 1977776"/>
              <a:gd name="connsiteX10" fmla="*/ 0 w 2193464"/>
              <a:gd name="connsiteY10" fmla="*/ 168289 h 1977776"/>
              <a:gd name="connsiteX11" fmla="*/ 168289 w 2193464"/>
              <a:gd name="connsiteY11" fmla="*/ 0 h 197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93464" h="1977776">
                <a:moveTo>
                  <a:pt x="168289" y="0"/>
                </a:moveTo>
                <a:lnTo>
                  <a:pt x="1809487" y="0"/>
                </a:lnTo>
                <a:cubicBezTo>
                  <a:pt x="1902430" y="0"/>
                  <a:pt x="1977776" y="75346"/>
                  <a:pt x="1977776" y="168289"/>
                </a:cubicBezTo>
                <a:lnTo>
                  <a:pt x="1977776" y="302372"/>
                </a:lnTo>
                <a:lnTo>
                  <a:pt x="2193464" y="493635"/>
                </a:lnTo>
                <a:lnTo>
                  <a:pt x="1977776" y="684897"/>
                </a:lnTo>
                <a:lnTo>
                  <a:pt x="1977776" y="1809487"/>
                </a:lnTo>
                <a:cubicBezTo>
                  <a:pt x="1977776" y="1902430"/>
                  <a:pt x="1902430" y="1977776"/>
                  <a:pt x="1809487" y="1977776"/>
                </a:cubicBezTo>
                <a:lnTo>
                  <a:pt x="168289" y="1977776"/>
                </a:lnTo>
                <a:cubicBezTo>
                  <a:pt x="75346" y="1977776"/>
                  <a:pt x="0" y="1902430"/>
                  <a:pt x="0" y="1809487"/>
                </a:cubicBezTo>
                <a:lnTo>
                  <a:pt x="0" y="168289"/>
                </a:lnTo>
                <a:cubicBezTo>
                  <a:pt x="0" y="75346"/>
                  <a:pt x="75346" y="0"/>
                  <a:pt x="168289" y="0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1819561" y="2171185"/>
            <a:ext cx="12747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 smtClean="0">
                <a:solidFill>
                  <a:srgbClr val="282828"/>
                </a:solid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65%</a:t>
            </a:r>
            <a:endParaRPr lang="zh-CN" altLang="en-US" sz="4800" dirty="0">
              <a:solidFill>
                <a:srgbClr val="282828"/>
              </a:solidFill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  <a:latin typeface="Impact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080993" y="2171184"/>
            <a:ext cx="12731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 smtClean="0">
                <a:solidFill>
                  <a:srgbClr val="DCB66B"/>
                </a:solid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89%</a:t>
            </a:r>
            <a:endParaRPr lang="zh-CN" altLang="en-US" sz="4800" dirty="0">
              <a:solidFill>
                <a:srgbClr val="DCB66B"/>
              </a:solidFill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  <a:latin typeface="Impact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106416" y="4420920"/>
            <a:ext cx="12522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 smtClean="0">
                <a:solidFill>
                  <a:srgbClr val="282828"/>
                </a:solid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46%</a:t>
            </a:r>
            <a:endParaRPr lang="zh-CN" altLang="en-US" sz="4800" dirty="0">
              <a:solidFill>
                <a:srgbClr val="282828"/>
              </a:solidFill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  <a:latin typeface="Impact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794347" y="4420919"/>
            <a:ext cx="11725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 smtClean="0">
                <a:solidFill>
                  <a:srgbClr val="DCB66B"/>
                </a:solid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37%</a:t>
            </a:r>
            <a:endParaRPr lang="zh-CN" altLang="en-US" sz="4800" dirty="0">
              <a:solidFill>
                <a:srgbClr val="DCB66B"/>
              </a:solidFill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  <a:latin typeface="Impact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582041" y="3127781"/>
            <a:ext cx="1755609" cy="90794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</a:rPr>
              <a:t>MORE  THAN  TEMPLATE</a:t>
            </a:r>
          </a:p>
          <a:p>
            <a:r>
              <a:rPr lang="en-US" altLang="zh-CN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</a:rPr>
              <a:t>Click </a:t>
            </a:r>
            <a:r>
              <a:rPr lang="en-US" altLang="zh-CN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</a:rPr>
              <a:t>here </a:t>
            </a:r>
            <a:r>
              <a:rPr lang="en-US" altLang="zh-CN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</a:rPr>
              <a:t>to </a:t>
            </a:r>
            <a:r>
              <a:rPr lang="en-US" altLang="zh-CN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</a:rPr>
              <a:t>add </a:t>
            </a:r>
            <a:r>
              <a:rPr lang="en-US" altLang="zh-CN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</a:rPr>
              <a:t> you to the </a:t>
            </a:r>
          </a:p>
          <a:p>
            <a:r>
              <a:rPr lang="en-US" altLang="zh-CN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</a:rPr>
              <a:t>Center of the  narrative thought</a:t>
            </a:r>
            <a:endParaRPr lang="en-US" altLang="zh-CN" sz="1000" dirty="0">
              <a:solidFill>
                <a:schemeClr val="tx1">
                  <a:lumMod val="95000"/>
                  <a:lumOff val="5000"/>
                </a:schemeClr>
              </a:solidFill>
              <a:latin typeface="方正姚体" pitchFamily="2" charset="-122"/>
              <a:ea typeface="方正姚体" pitchFamily="2" charset="-122"/>
            </a:endParaRPr>
          </a:p>
          <a:p>
            <a:endParaRPr lang="en-US" altLang="zh-CN" sz="1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altLang="zh-CN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862541" y="3131486"/>
            <a:ext cx="1755609" cy="90794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100" b="1" dirty="0" smtClean="0">
                <a:solidFill>
                  <a:srgbClr val="FFFFFF"/>
                </a:solidFill>
                <a:latin typeface="方正姚体" pitchFamily="2" charset="-122"/>
                <a:ea typeface="方正姚体" pitchFamily="2" charset="-122"/>
              </a:rPr>
              <a:t>MORE  THAN  TEMPLATE</a:t>
            </a:r>
          </a:p>
          <a:p>
            <a:r>
              <a:rPr lang="en-US" altLang="zh-CN" sz="1000" dirty="0" smtClean="0">
                <a:solidFill>
                  <a:srgbClr val="FFFFFF"/>
                </a:solidFill>
                <a:latin typeface="方正姚体" pitchFamily="2" charset="-122"/>
                <a:ea typeface="方正姚体" pitchFamily="2" charset="-122"/>
              </a:rPr>
              <a:t>Click </a:t>
            </a:r>
            <a:r>
              <a:rPr lang="en-US" altLang="zh-CN" sz="1000" dirty="0">
                <a:solidFill>
                  <a:srgbClr val="FFFFFF"/>
                </a:solidFill>
                <a:latin typeface="方正姚体" pitchFamily="2" charset="-122"/>
                <a:ea typeface="方正姚体" pitchFamily="2" charset="-122"/>
              </a:rPr>
              <a:t>here </a:t>
            </a:r>
            <a:r>
              <a:rPr lang="en-US" altLang="zh-CN" sz="1000" dirty="0" smtClean="0">
                <a:solidFill>
                  <a:srgbClr val="FFFFFF"/>
                </a:solidFill>
                <a:latin typeface="方正姚体" pitchFamily="2" charset="-122"/>
                <a:ea typeface="方正姚体" pitchFamily="2" charset="-122"/>
              </a:rPr>
              <a:t>to </a:t>
            </a:r>
            <a:r>
              <a:rPr lang="en-US" altLang="zh-CN" sz="1000" dirty="0">
                <a:solidFill>
                  <a:srgbClr val="FFFFFF"/>
                </a:solidFill>
                <a:latin typeface="方正姚体" pitchFamily="2" charset="-122"/>
                <a:ea typeface="方正姚体" pitchFamily="2" charset="-122"/>
              </a:rPr>
              <a:t>add </a:t>
            </a:r>
            <a:r>
              <a:rPr lang="en-US" altLang="zh-CN" sz="1000" dirty="0" smtClean="0">
                <a:solidFill>
                  <a:srgbClr val="FFFFFF"/>
                </a:solidFill>
                <a:latin typeface="方正姚体" pitchFamily="2" charset="-122"/>
                <a:ea typeface="方正姚体" pitchFamily="2" charset="-122"/>
              </a:rPr>
              <a:t> you to the </a:t>
            </a:r>
          </a:p>
          <a:p>
            <a:r>
              <a:rPr lang="en-US" altLang="zh-CN" sz="1000" dirty="0" smtClean="0">
                <a:solidFill>
                  <a:srgbClr val="FFFFFF"/>
                </a:solidFill>
                <a:latin typeface="方正姚体" pitchFamily="2" charset="-122"/>
                <a:ea typeface="方正姚体" pitchFamily="2" charset="-122"/>
              </a:rPr>
              <a:t>Center of the  narrative thought</a:t>
            </a:r>
            <a:endParaRPr lang="en-US" altLang="zh-CN" sz="1000" dirty="0">
              <a:solidFill>
                <a:srgbClr val="FFFFFF"/>
              </a:solidFill>
              <a:latin typeface="方正姚体" pitchFamily="2" charset="-122"/>
              <a:ea typeface="方正姚体" pitchFamily="2" charset="-122"/>
            </a:endParaRPr>
          </a:p>
          <a:p>
            <a:endParaRPr lang="en-US" altLang="zh-CN" sz="1000" dirty="0" smtClean="0">
              <a:solidFill>
                <a:srgbClr val="292929"/>
              </a:solidFill>
            </a:endParaRPr>
          </a:p>
          <a:p>
            <a:endParaRPr lang="en-US" altLang="zh-CN" sz="1100" dirty="0" smtClean="0">
              <a:solidFill>
                <a:srgbClr val="29292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568905" y="5421549"/>
            <a:ext cx="1755609" cy="90794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100" b="1" dirty="0" smtClean="0">
                <a:solidFill>
                  <a:srgbClr val="FFFFFF"/>
                </a:solidFill>
                <a:latin typeface="方正姚体" pitchFamily="2" charset="-122"/>
                <a:ea typeface="方正姚体" pitchFamily="2" charset="-122"/>
              </a:rPr>
              <a:t>MORE  THAN  TEMPLATE</a:t>
            </a:r>
          </a:p>
          <a:p>
            <a:r>
              <a:rPr lang="en-US" altLang="zh-CN" sz="1000" dirty="0" smtClean="0">
                <a:solidFill>
                  <a:srgbClr val="FFFFFF"/>
                </a:solidFill>
                <a:latin typeface="方正姚体" pitchFamily="2" charset="-122"/>
                <a:ea typeface="方正姚体" pitchFamily="2" charset="-122"/>
              </a:rPr>
              <a:t>Click </a:t>
            </a:r>
            <a:r>
              <a:rPr lang="en-US" altLang="zh-CN" sz="1000" dirty="0">
                <a:solidFill>
                  <a:srgbClr val="FFFFFF"/>
                </a:solidFill>
                <a:latin typeface="方正姚体" pitchFamily="2" charset="-122"/>
                <a:ea typeface="方正姚体" pitchFamily="2" charset="-122"/>
              </a:rPr>
              <a:t>here </a:t>
            </a:r>
            <a:r>
              <a:rPr lang="en-US" altLang="zh-CN" sz="1000" dirty="0" smtClean="0">
                <a:solidFill>
                  <a:srgbClr val="FFFFFF"/>
                </a:solidFill>
                <a:latin typeface="方正姚体" pitchFamily="2" charset="-122"/>
                <a:ea typeface="方正姚体" pitchFamily="2" charset="-122"/>
              </a:rPr>
              <a:t>to </a:t>
            </a:r>
            <a:r>
              <a:rPr lang="en-US" altLang="zh-CN" sz="1000" dirty="0">
                <a:solidFill>
                  <a:srgbClr val="FFFFFF"/>
                </a:solidFill>
                <a:latin typeface="方正姚体" pitchFamily="2" charset="-122"/>
                <a:ea typeface="方正姚体" pitchFamily="2" charset="-122"/>
              </a:rPr>
              <a:t>add </a:t>
            </a:r>
            <a:r>
              <a:rPr lang="en-US" altLang="zh-CN" sz="1000" dirty="0" smtClean="0">
                <a:solidFill>
                  <a:srgbClr val="FFFFFF"/>
                </a:solidFill>
                <a:latin typeface="方正姚体" pitchFamily="2" charset="-122"/>
                <a:ea typeface="方正姚体" pitchFamily="2" charset="-122"/>
              </a:rPr>
              <a:t> you to the </a:t>
            </a:r>
          </a:p>
          <a:p>
            <a:r>
              <a:rPr lang="en-US" altLang="zh-CN" sz="1000" dirty="0" smtClean="0">
                <a:solidFill>
                  <a:srgbClr val="FFFFFF"/>
                </a:solidFill>
                <a:latin typeface="方正姚体" pitchFamily="2" charset="-122"/>
                <a:ea typeface="方正姚体" pitchFamily="2" charset="-122"/>
              </a:rPr>
              <a:t>Center of the  narrative thought</a:t>
            </a:r>
            <a:endParaRPr lang="en-US" altLang="zh-CN" sz="1000" dirty="0">
              <a:solidFill>
                <a:srgbClr val="FFFFFF"/>
              </a:solidFill>
              <a:latin typeface="方正姚体" pitchFamily="2" charset="-122"/>
              <a:ea typeface="方正姚体" pitchFamily="2" charset="-122"/>
            </a:endParaRPr>
          </a:p>
          <a:p>
            <a:endParaRPr lang="en-US" altLang="zh-CN" sz="1000" dirty="0" smtClean="0">
              <a:solidFill>
                <a:srgbClr val="292929"/>
              </a:solidFill>
            </a:endParaRPr>
          </a:p>
          <a:p>
            <a:endParaRPr lang="en-US" altLang="zh-CN" sz="1100" dirty="0" smtClean="0">
              <a:solidFill>
                <a:srgbClr val="29292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877541" y="5425254"/>
            <a:ext cx="1755609" cy="90794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</a:rPr>
              <a:t>MORE  THAN  TEMPLATE</a:t>
            </a:r>
          </a:p>
          <a:p>
            <a:r>
              <a:rPr lang="en-US" altLang="zh-CN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</a:rPr>
              <a:t>Click </a:t>
            </a:r>
            <a:r>
              <a:rPr lang="en-US" altLang="zh-CN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</a:rPr>
              <a:t>here </a:t>
            </a:r>
            <a:r>
              <a:rPr lang="en-US" altLang="zh-CN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</a:rPr>
              <a:t>to </a:t>
            </a:r>
            <a:r>
              <a:rPr lang="en-US" altLang="zh-CN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</a:rPr>
              <a:t>add </a:t>
            </a:r>
            <a:r>
              <a:rPr lang="en-US" altLang="zh-CN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</a:rPr>
              <a:t> you to the </a:t>
            </a:r>
          </a:p>
          <a:p>
            <a:r>
              <a:rPr lang="en-US" altLang="zh-CN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</a:rPr>
              <a:t>Center of the  narrative thought</a:t>
            </a:r>
            <a:endParaRPr lang="en-US" altLang="zh-CN" sz="1000" dirty="0">
              <a:solidFill>
                <a:schemeClr val="tx1">
                  <a:lumMod val="95000"/>
                  <a:lumOff val="5000"/>
                </a:schemeClr>
              </a:solidFill>
              <a:latin typeface="方正姚体" pitchFamily="2" charset="-122"/>
              <a:ea typeface="方正姚体" pitchFamily="2" charset="-122"/>
            </a:endParaRPr>
          </a:p>
          <a:p>
            <a:endParaRPr lang="en-US" altLang="zh-CN" sz="1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altLang="zh-CN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487844" y="2240185"/>
            <a:ext cx="4362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</a:rPr>
              <a:t>MORE  THEN  TEMPLATE</a:t>
            </a:r>
            <a:endParaRPr lang="en-US" altLang="zh-CN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506333" y="3278110"/>
            <a:ext cx="4608954" cy="32316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endParaRPr lang="en-US" altLang="zh-CN" sz="1200" b="1" dirty="0">
              <a:latin typeface="方正姚体" pitchFamily="2" charset="-122"/>
              <a:ea typeface="方正姚体" pitchFamily="2" charset="-122"/>
            </a:endParaRPr>
          </a:p>
          <a:p>
            <a:r>
              <a:rPr lang="en-US" altLang="zh-CN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</a:rPr>
              <a:t>Click </a:t>
            </a: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</a:rPr>
              <a:t>here </a:t>
            </a:r>
            <a:r>
              <a:rPr lang="en-US" altLang="zh-CN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</a:rPr>
              <a:t>to </a:t>
            </a: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</a:rPr>
              <a:t>add </a:t>
            </a:r>
            <a:r>
              <a:rPr lang="en-US" altLang="zh-CN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</a:rPr>
              <a:t> you to the  center of </a:t>
            </a: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</a:rPr>
              <a:t>the  </a:t>
            </a:r>
            <a:r>
              <a:rPr lang="en-US" altLang="zh-CN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</a:rPr>
              <a:t>narrative</a:t>
            </a:r>
          </a:p>
          <a:p>
            <a:r>
              <a:rPr lang="en-US" altLang="zh-CN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</a:rPr>
              <a:t>thought  </a:t>
            </a: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</a:rPr>
              <a:t>Click here </a:t>
            </a:r>
            <a:r>
              <a:rPr lang="en-US" altLang="zh-CN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</a:rPr>
              <a:t>to </a:t>
            </a: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</a:rPr>
              <a:t>add  </a:t>
            </a:r>
            <a:r>
              <a:rPr lang="en-US" altLang="zh-CN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</a:rPr>
              <a:t>you to </a:t>
            </a: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</a:rPr>
              <a:t>the  center of the </a:t>
            </a:r>
            <a:endParaRPr lang="en-US" altLang="zh-CN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方正姚体" pitchFamily="2" charset="-122"/>
              <a:ea typeface="方正姚体" pitchFamily="2" charset="-122"/>
            </a:endParaRPr>
          </a:p>
          <a:p>
            <a:r>
              <a:rPr lang="en-US" altLang="zh-CN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</a:rPr>
              <a:t>narrative </a:t>
            </a: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</a:rPr>
              <a:t>thought  Click here to add  you to the  </a:t>
            </a:r>
            <a:r>
              <a:rPr lang="en-US" altLang="zh-CN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</a:rPr>
              <a:t>center</a:t>
            </a:r>
          </a:p>
          <a:p>
            <a:r>
              <a:rPr lang="en-US" altLang="zh-CN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</a:rPr>
              <a:t>of </a:t>
            </a: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</a:rPr>
              <a:t>the  </a:t>
            </a:r>
            <a:r>
              <a:rPr lang="en-US" altLang="zh-CN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</a:rPr>
              <a:t>narrative  thought  </a:t>
            </a: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</a:rPr>
              <a:t>Click here to add  you to the </a:t>
            </a:r>
            <a:endParaRPr lang="en-US" altLang="zh-CN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方正姚体" pitchFamily="2" charset="-122"/>
              <a:ea typeface="方正姚体" pitchFamily="2" charset="-122"/>
            </a:endParaRPr>
          </a:p>
          <a:p>
            <a:r>
              <a:rPr lang="en-US" altLang="zh-CN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</a:rPr>
              <a:t>center </a:t>
            </a: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</a:rPr>
              <a:t>of the </a:t>
            </a:r>
            <a:r>
              <a:rPr lang="en-US" altLang="zh-CN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</a:rPr>
              <a:t> narrative thought</a:t>
            </a:r>
          </a:p>
          <a:p>
            <a:endParaRPr lang="en-US" altLang="zh-CN" sz="1600" dirty="0">
              <a:solidFill>
                <a:schemeClr val="tx1">
                  <a:lumMod val="95000"/>
                  <a:lumOff val="5000"/>
                </a:schemeClr>
              </a:solidFill>
              <a:latin typeface="方正姚体" pitchFamily="2" charset="-122"/>
              <a:ea typeface="方正姚体" pitchFamily="2" charset="-122"/>
            </a:endParaRPr>
          </a:p>
          <a:p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</a:rPr>
              <a:t>Click here to add  you to the  center of the  narrative</a:t>
            </a:r>
          </a:p>
          <a:p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</a:rPr>
              <a:t>thought  Click here to add  you to the  center of the </a:t>
            </a:r>
          </a:p>
          <a:p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</a:rPr>
              <a:t>narrative thought  Click here to add  you to the  center</a:t>
            </a:r>
          </a:p>
          <a:p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</a:rPr>
              <a:t>of the  narrative  thought  Click here to add  you to the </a:t>
            </a:r>
          </a:p>
          <a:p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</a:rPr>
              <a:t>center of the  narrative thought</a:t>
            </a:r>
          </a:p>
          <a:p>
            <a:endParaRPr lang="en-US" altLang="zh-CN" sz="1600" dirty="0">
              <a:solidFill>
                <a:srgbClr val="FDFDFD"/>
              </a:solidFill>
              <a:latin typeface="方正姚体" pitchFamily="2" charset="-122"/>
              <a:ea typeface="方正姚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582659" y="-1175224"/>
            <a:ext cx="651354" cy="989556"/>
          </a:xfrm>
          <a:prstGeom prst="rect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234013" y="-1175224"/>
            <a:ext cx="651354" cy="989556"/>
          </a:xfrm>
          <a:prstGeom prst="rect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885367" y="-1175224"/>
            <a:ext cx="651354" cy="989556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>
            <a:off x="1964593" y="301214"/>
            <a:ext cx="948735" cy="978946"/>
          </a:xfrm>
          <a:prstGeom prst="triangle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等腰三角形 21"/>
          <p:cNvSpPr/>
          <p:nvPr/>
        </p:nvSpPr>
        <p:spPr>
          <a:xfrm>
            <a:off x="1077350" y="0"/>
            <a:ext cx="1240653" cy="1280160"/>
          </a:xfrm>
          <a:prstGeom prst="triangle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1316768" y="572274"/>
            <a:ext cx="8242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rgbClr val="282828"/>
                </a:solidFill>
                <a:latin typeface="Impact" pitchFamily="34" charset="0"/>
                <a:ea typeface="方正姚体" pitchFamily="2" charset="-122"/>
              </a:rPr>
              <a:t>3.3</a:t>
            </a:r>
            <a:endParaRPr lang="zh-CN" altLang="en-US" sz="4000" dirty="0">
              <a:solidFill>
                <a:srgbClr val="282828"/>
              </a:solidFill>
              <a:latin typeface="Impact" pitchFamily="34" charset="0"/>
              <a:ea typeface="方正姚体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618672" y="178415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 smtClean="0">
                <a:solidFill>
                  <a:srgbClr val="DCB66B"/>
                </a:solidFill>
                <a:latin typeface="Microsoft YaHei" pitchFamily="34" charset="-122"/>
                <a:ea typeface="Microsoft YaHei" pitchFamily="34" charset="-122"/>
              </a:rPr>
              <a:t>市场分析</a:t>
            </a:r>
            <a:endParaRPr lang="en-US" altLang="zh-CN" sz="5400" b="1" dirty="0">
              <a:solidFill>
                <a:srgbClr val="DCB66B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850995" y="5209282"/>
            <a:ext cx="190469" cy="2381"/>
          </a:xfrm>
          <a:custGeom>
            <a:avLst/>
            <a:gdLst/>
            <a:ahLst/>
            <a:cxnLst>
              <a:cxn ang="0">
                <a:pos x="80" y="0"/>
              </a:cxn>
              <a:cxn ang="0">
                <a:pos x="78" y="0"/>
              </a:cxn>
              <a:cxn ang="0">
                <a:pos x="80" y="0"/>
              </a:cxn>
              <a:cxn ang="0">
                <a:pos x="8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80">
                <a:moveTo>
                  <a:pt x="80" y="0"/>
                </a:moveTo>
                <a:lnTo>
                  <a:pt x="78" y="0"/>
                </a:lnTo>
                <a:lnTo>
                  <a:pt x="80" y="0"/>
                </a:lnTo>
                <a:lnTo>
                  <a:pt x="80" y="0"/>
                </a:lnTo>
                <a:close/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AEA596"/>
          </a:solidFill>
          <a:ln w="19050">
            <a:solidFill>
              <a:schemeClr val="bg1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11" name="Freeform 6"/>
          <p:cNvSpPr/>
          <p:nvPr/>
        </p:nvSpPr>
        <p:spPr bwMode="auto">
          <a:xfrm>
            <a:off x="2434275" y="2361761"/>
            <a:ext cx="852352" cy="1204721"/>
          </a:xfrm>
          <a:custGeom>
            <a:avLst/>
            <a:gdLst/>
            <a:ahLst/>
            <a:cxnLst>
              <a:cxn ang="0">
                <a:pos x="183" y="260"/>
              </a:cxn>
              <a:cxn ang="0">
                <a:pos x="119" y="260"/>
              </a:cxn>
              <a:cxn ang="0">
                <a:pos x="124" y="244"/>
              </a:cxn>
              <a:cxn ang="0">
                <a:pos x="115" y="223"/>
              </a:cxn>
              <a:cxn ang="0">
                <a:pos x="95" y="215"/>
              </a:cxn>
              <a:cxn ang="0">
                <a:pos x="76" y="222"/>
              </a:cxn>
              <a:cxn ang="0">
                <a:pos x="74" y="223"/>
              </a:cxn>
              <a:cxn ang="0">
                <a:pos x="66" y="244"/>
              </a:cxn>
              <a:cxn ang="0">
                <a:pos x="71" y="260"/>
              </a:cxn>
              <a:cxn ang="0">
                <a:pos x="0" y="260"/>
              </a:cxn>
              <a:cxn ang="0">
                <a:pos x="11" y="226"/>
              </a:cxn>
              <a:cxn ang="0">
                <a:pos x="31" y="92"/>
              </a:cxn>
              <a:cxn ang="0">
                <a:pos x="63" y="0"/>
              </a:cxn>
              <a:cxn ang="0">
                <a:pos x="167" y="92"/>
              </a:cxn>
              <a:cxn ang="0">
                <a:pos x="184" y="226"/>
              </a:cxn>
              <a:cxn ang="0">
                <a:pos x="183" y="260"/>
              </a:cxn>
            </a:cxnLst>
            <a:rect l="0" t="0" r="r" b="b"/>
            <a:pathLst>
              <a:path w="184" h="260">
                <a:moveTo>
                  <a:pt x="183" y="260"/>
                </a:moveTo>
                <a:cubicBezTo>
                  <a:pt x="119" y="260"/>
                  <a:pt x="119" y="260"/>
                  <a:pt x="119" y="260"/>
                </a:cubicBezTo>
                <a:cubicBezTo>
                  <a:pt x="122" y="255"/>
                  <a:pt x="124" y="250"/>
                  <a:pt x="124" y="244"/>
                </a:cubicBezTo>
                <a:cubicBezTo>
                  <a:pt x="124" y="236"/>
                  <a:pt x="121" y="229"/>
                  <a:pt x="115" y="223"/>
                </a:cubicBezTo>
                <a:cubicBezTo>
                  <a:pt x="110" y="218"/>
                  <a:pt x="103" y="215"/>
                  <a:pt x="95" y="215"/>
                </a:cubicBezTo>
                <a:cubicBezTo>
                  <a:pt x="87" y="215"/>
                  <a:pt x="81" y="217"/>
                  <a:pt x="76" y="222"/>
                </a:cubicBezTo>
                <a:cubicBezTo>
                  <a:pt x="75" y="222"/>
                  <a:pt x="75" y="223"/>
                  <a:pt x="74" y="223"/>
                </a:cubicBezTo>
                <a:cubicBezTo>
                  <a:pt x="69" y="229"/>
                  <a:pt x="66" y="236"/>
                  <a:pt x="66" y="244"/>
                </a:cubicBezTo>
                <a:cubicBezTo>
                  <a:pt x="66" y="250"/>
                  <a:pt x="67" y="255"/>
                  <a:pt x="71" y="260"/>
                </a:cubicBezTo>
                <a:cubicBezTo>
                  <a:pt x="0" y="260"/>
                  <a:pt x="0" y="260"/>
                  <a:pt x="0" y="260"/>
                </a:cubicBezTo>
                <a:cubicBezTo>
                  <a:pt x="4" y="249"/>
                  <a:pt x="8" y="237"/>
                  <a:pt x="11" y="226"/>
                </a:cubicBezTo>
                <a:cubicBezTo>
                  <a:pt x="25" y="181"/>
                  <a:pt x="31" y="136"/>
                  <a:pt x="31" y="92"/>
                </a:cubicBezTo>
                <a:cubicBezTo>
                  <a:pt x="24" y="32"/>
                  <a:pt x="35" y="1"/>
                  <a:pt x="63" y="0"/>
                </a:cubicBezTo>
                <a:cubicBezTo>
                  <a:pt x="114" y="6"/>
                  <a:pt x="148" y="37"/>
                  <a:pt x="167" y="92"/>
                </a:cubicBezTo>
                <a:cubicBezTo>
                  <a:pt x="179" y="128"/>
                  <a:pt x="184" y="173"/>
                  <a:pt x="184" y="226"/>
                </a:cubicBezTo>
                <a:cubicBezTo>
                  <a:pt x="184" y="237"/>
                  <a:pt x="184" y="248"/>
                  <a:pt x="183" y="260"/>
                </a:cubicBezTo>
                <a:close/>
              </a:path>
            </a:pathLst>
          </a:custGeom>
          <a:solidFill>
            <a:srgbClr val="DCB66B"/>
          </a:solidFill>
          <a:ln w="19050">
            <a:solidFill>
              <a:schemeClr val="bg1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12" name="Freeform 7"/>
          <p:cNvSpPr>
            <a:spLocks noEditPoints="1"/>
          </p:cNvSpPr>
          <p:nvPr/>
        </p:nvSpPr>
        <p:spPr bwMode="auto">
          <a:xfrm>
            <a:off x="1512877" y="3356964"/>
            <a:ext cx="1768988" cy="1342811"/>
          </a:xfrm>
          <a:custGeom>
            <a:avLst/>
            <a:gdLst/>
            <a:ahLst/>
            <a:cxnLst>
              <a:cxn ang="0">
                <a:pos x="372" y="145"/>
              </a:cxn>
              <a:cxn ang="0">
                <a:pos x="372" y="184"/>
              </a:cxn>
              <a:cxn ang="0">
                <a:pos x="353" y="191"/>
              </a:cxn>
              <a:cxn ang="0">
                <a:pos x="351" y="193"/>
              </a:cxn>
              <a:cxn ang="0">
                <a:pos x="343" y="213"/>
              </a:cxn>
              <a:cxn ang="0">
                <a:pos x="351" y="234"/>
              </a:cxn>
              <a:cxn ang="0">
                <a:pos x="353" y="235"/>
              </a:cxn>
              <a:cxn ang="0">
                <a:pos x="372" y="242"/>
              </a:cxn>
              <a:cxn ang="0">
                <a:pos x="372" y="273"/>
              </a:cxn>
              <a:cxn ang="0">
                <a:pos x="372" y="290"/>
              </a:cxn>
              <a:cxn ang="0">
                <a:pos x="353" y="290"/>
              </a:cxn>
              <a:cxn ang="0">
                <a:pos x="280" y="290"/>
              </a:cxn>
              <a:cxn ang="0">
                <a:pos x="284" y="287"/>
              </a:cxn>
              <a:cxn ang="0">
                <a:pos x="293" y="266"/>
              </a:cxn>
              <a:cxn ang="0">
                <a:pos x="284" y="246"/>
              </a:cxn>
              <a:cxn ang="0">
                <a:pos x="264" y="237"/>
              </a:cxn>
              <a:cxn ang="0">
                <a:pos x="243" y="246"/>
              </a:cxn>
              <a:cxn ang="0">
                <a:pos x="235" y="266"/>
              </a:cxn>
              <a:cxn ang="0">
                <a:pos x="243" y="287"/>
              </a:cxn>
              <a:cxn ang="0">
                <a:pos x="247" y="290"/>
              </a:cxn>
              <a:cxn ang="0">
                <a:pos x="162" y="290"/>
              </a:cxn>
              <a:cxn ang="0">
                <a:pos x="100" y="290"/>
              </a:cxn>
              <a:cxn ang="0">
                <a:pos x="104" y="287"/>
              </a:cxn>
              <a:cxn ang="0">
                <a:pos x="112" y="266"/>
              </a:cxn>
              <a:cxn ang="0">
                <a:pos x="104" y="246"/>
              </a:cxn>
              <a:cxn ang="0">
                <a:pos x="83" y="237"/>
              </a:cxn>
              <a:cxn ang="0">
                <a:pos x="63" y="246"/>
              </a:cxn>
              <a:cxn ang="0">
                <a:pos x="54" y="266"/>
              </a:cxn>
              <a:cxn ang="0">
                <a:pos x="63" y="287"/>
              </a:cxn>
              <a:cxn ang="0">
                <a:pos x="67" y="290"/>
              </a:cxn>
              <a:cxn ang="0">
                <a:pos x="0" y="290"/>
              </a:cxn>
              <a:cxn ang="0">
                <a:pos x="0" y="225"/>
              </a:cxn>
              <a:cxn ang="0">
                <a:pos x="157" y="134"/>
              </a:cxn>
              <a:cxn ang="0">
                <a:pos x="199" y="45"/>
              </a:cxn>
              <a:cxn ang="0">
                <a:pos x="270" y="45"/>
              </a:cxn>
              <a:cxn ang="0">
                <a:pos x="265" y="29"/>
              </a:cxn>
              <a:cxn ang="0">
                <a:pos x="273" y="8"/>
              </a:cxn>
              <a:cxn ang="0">
                <a:pos x="275" y="7"/>
              </a:cxn>
              <a:cxn ang="0">
                <a:pos x="294" y="0"/>
              </a:cxn>
              <a:cxn ang="0">
                <a:pos x="314" y="8"/>
              </a:cxn>
              <a:cxn ang="0">
                <a:pos x="323" y="29"/>
              </a:cxn>
              <a:cxn ang="0">
                <a:pos x="318" y="45"/>
              </a:cxn>
              <a:cxn ang="0">
                <a:pos x="382" y="45"/>
              </a:cxn>
              <a:cxn ang="0">
                <a:pos x="372" y="145"/>
              </a:cxn>
              <a:cxn ang="0">
                <a:pos x="353" y="278"/>
              </a:cxn>
              <a:cxn ang="0">
                <a:pos x="353" y="277"/>
              </a:cxn>
              <a:cxn ang="0">
                <a:pos x="352" y="278"/>
              </a:cxn>
              <a:cxn ang="0">
                <a:pos x="353" y="278"/>
              </a:cxn>
            </a:cxnLst>
            <a:rect l="0" t="0" r="r" b="b"/>
            <a:pathLst>
              <a:path w="382" h="290">
                <a:moveTo>
                  <a:pt x="372" y="145"/>
                </a:moveTo>
                <a:cubicBezTo>
                  <a:pt x="372" y="184"/>
                  <a:pt x="372" y="184"/>
                  <a:pt x="372" y="184"/>
                </a:cubicBezTo>
                <a:cubicBezTo>
                  <a:pt x="365" y="184"/>
                  <a:pt x="358" y="187"/>
                  <a:pt x="353" y="191"/>
                </a:cubicBezTo>
                <a:cubicBezTo>
                  <a:pt x="352" y="192"/>
                  <a:pt x="352" y="192"/>
                  <a:pt x="351" y="193"/>
                </a:cubicBezTo>
                <a:cubicBezTo>
                  <a:pt x="346" y="198"/>
                  <a:pt x="343" y="205"/>
                  <a:pt x="343" y="213"/>
                </a:cubicBezTo>
                <a:cubicBezTo>
                  <a:pt x="343" y="221"/>
                  <a:pt x="346" y="228"/>
                  <a:pt x="351" y="234"/>
                </a:cubicBezTo>
                <a:cubicBezTo>
                  <a:pt x="352" y="234"/>
                  <a:pt x="352" y="235"/>
                  <a:pt x="353" y="235"/>
                </a:cubicBezTo>
                <a:cubicBezTo>
                  <a:pt x="358" y="240"/>
                  <a:pt x="365" y="242"/>
                  <a:pt x="372" y="242"/>
                </a:cubicBezTo>
                <a:cubicBezTo>
                  <a:pt x="372" y="273"/>
                  <a:pt x="372" y="273"/>
                  <a:pt x="372" y="273"/>
                </a:cubicBezTo>
                <a:cubicBezTo>
                  <a:pt x="372" y="290"/>
                  <a:pt x="372" y="290"/>
                  <a:pt x="372" y="290"/>
                </a:cubicBezTo>
                <a:cubicBezTo>
                  <a:pt x="353" y="290"/>
                  <a:pt x="353" y="290"/>
                  <a:pt x="353" y="290"/>
                </a:cubicBezTo>
                <a:cubicBezTo>
                  <a:pt x="280" y="290"/>
                  <a:pt x="280" y="290"/>
                  <a:pt x="280" y="290"/>
                </a:cubicBezTo>
                <a:cubicBezTo>
                  <a:pt x="281" y="289"/>
                  <a:pt x="283" y="288"/>
                  <a:pt x="284" y="287"/>
                </a:cubicBezTo>
                <a:cubicBezTo>
                  <a:pt x="290" y="281"/>
                  <a:pt x="293" y="274"/>
                  <a:pt x="293" y="266"/>
                </a:cubicBezTo>
                <a:cubicBezTo>
                  <a:pt x="293" y="258"/>
                  <a:pt x="290" y="252"/>
                  <a:pt x="284" y="246"/>
                </a:cubicBezTo>
                <a:cubicBezTo>
                  <a:pt x="278" y="240"/>
                  <a:pt x="272" y="237"/>
                  <a:pt x="264" y="237"/>
                </a:cubicBezTo>
                <a:cubicBezTo>
                  <a:pt x="256" y="237"/>
                  <a:pt x="249" y="240"/>
                  <a:pt x="243" y="246"/>
                </a:cubicBezTo>
                <a:cubicBezTo>
                  <a:pt x="237" y="252"/>
                  <a:pt x="235" y="258"/>
                  <a:pt x="235" y="266"/>
                </a:cubicBezTo>
                <a:cubicBezTo>
                  <a:pt x="235" y="274"/>
                  <a:pt x="237" y="281"/>
                  <a:pt x="243" y="287"/>
                </a:cubicBezTo>
                <a:cubicBezTo>
                  <a:pt x="244" y="288"/>
                  <a:pt x="246" y="289"/>
                  <a:pt x="247" y="290"/>
                </a:cubicBezTo>
                <a:cubicBezTo>
                  <a:pt x="162" y="290"/>
                  <a:pt x="162" y="290"/>
                  <a:pt x="162" y="290"/>
                </a:cubicBezTo>
                <a:cubicBezTo>
                  <a:pt x="100" y="290"/>
                  <a:pt x="100" y="290"/>
                  <a:pt x="100" y="290"/>
                </a:cubicBezTo>
                <a:cubicBezTo>
                  <a:pt x="101" y="289"/>
                  <a:pt x="103" y="288"/>
                  <a:pt x="104" y="287"/>
                </a:cubicBezTo>
                <a:cubicBezTo>
                  <a:pt x="110" y="281"/>
                  <a:pt x="112" y="274"/>
                  <a:pt x="112" y="266"/>
                </a:cubicBezTo>
                <a:cubicBezTo>
                  <a:pt x="112" y="258"/>
                  <a:pt x="110" y="252"/>
                  <a:pt x="104" y="246"/>
                </a:cubicBezTo>
                <a:cubicBezTo>
                  <a:pt x="98" y="240"/>
                  <a:pt x="91" y="237"/>
                  <a:pt x="83" y="237"/>
                </a:cubicBezTo>
                <a:cubicBezTo>
                  <a:pt x="75" y="237"/>
                  <a:pt x="69" y="240"/>
                  <a:pt x="63" y="246"/>
                </a:cubicBezTo>
                <a:cubicBezTo>
                  <a:pt x="57" y="252"/>
                  <a:pt x="54" y="258"/>
                  <a:pt x="54" y="266"/>
                </a:cubicBezTo>
                <a:cubicBezTo>
                  <a:pt x="54" y="274"/>
                  <a:pt x="57" y="281"/>
                  <a:pt x="63" y="287"/>
                </a:cubicBezTo>
                <a:cubicBezTo>
                  <a:pt x="64" y="288"/>
                  <a:pt x="65" y="289"/>
                  <a:pt x="67" y="290"/>
                </a:cubicBezTo>
                <a:cubicBezTo>
                  <a:pt x="0" y="290"/>
                  <a:pt x="0" y="290"/>
                  <a:pt x="0" y="290"/>
                </a:cubicBezTo>
                <a:cubicBezTo>
                  <a:pt x="0" y="225"/>
                  <a:pt x="0" y="225"/>
                  <a:pt x="0" y="225"/>
                </a:cubicBezTo>
                <a:cubicBezTo>
                  <a:pt x="77" y="219"/>
                  <a:pt x="129" y="188"/>
                  <a:pt x="157" y="134"/>
                </a:cubicBezTo>
                <a:cubicBezTo>
                  <a:pt x="174" y="104"/>
                  <a:pt x="188" y="74"/>
                  <a:pt x="199" y="45"/>
                </a:cubicBezTo>
                <a:cubicBezTo>
                  <a:pt x="270" y="45"/>
                  <a:pt x="270" y="45"/>
                  <a:pt x="270" y="45"/>
                </a:cubicBezTo>
                <a:cubicBezTo>
                  <a:pt x="266" y="40"/>
                  <a:pt x="265" y="35"/>
                  <a:pt x="265" y="29"/>
                </a:cubicBezTo>
                <a:cubicBezTo>
                  <a:pt x="265" y="21"/>
                  <a:pt x="268" y="14"/>
                  <a:pt x="273" y="8"/>
                </a:cubicBezTo>
                <a:cubicBezTo>
                  <a:pt x="274" y="8"/>
                  <a:pt x="274" y="7"/>
                  <a:pt x="275" y="7"/>
                </a:cubicBezTo>
                <a:cubicBezTo>
                  <a:pt x="280" y="2"/>
                  <a:pt x="286" y="0"/>
                  <a:pt x="294" y="0"/>
                </a:cubicBezTo>
                <a:cubicBezTo>
                  <a:pt x="302" y="0"/>
                  <a:pt x="309" y="3"/>
                  <a:pt x="314" y="8"/>
                </a:cubicBezTo>
                <a:cubicBezTo>
                  <a:pt x="320" y="14"/>
                  <a:pt x="323" y="21"/>
                  <a:pt x="323" y="29"/>
                </a:cubicBezTo>
                <a:cubicBezTo>
                  <a:pt x="323" y="35"/>
                  <a:pt x="321" y="40"/>
                  <a:pt x="318" y="45"/>
                </a:cubicBezTo>
                <a:cubicBezTo>
                  <a:pt x="382" y="45"/>
                  <a:pt x="382" y="45"/>
                  <a:pt x="382" y="45"/>
                </a:cubicBezTo>
                <a:cubicBezTo>
                  <a:pt x="380" y="76"/>
                  <a:pt x="377" y="109"/>
                  <a:pt x="372" y="145"/>
                </a:cubicBezTo>
                <a:close/>
                <a:moveTo>
                  <a:pt x="353" y="278"/>
                </a:moveTo>
                <a:cubicBezTo>
                  <a:pt x="353" y="277"/>
                  <a:pt x="353" y="277"/>
                  <a:pt x="353" y="277"/>
                </a:cubicBezTo>
                <a:cubicBezTo>
                  <a:pt x="353" y="277"/>
                  <a:pt x="352" y="277"/>
                  <a:pt x="352" y="278"/>
                </a:cubicBezTo>
                <a:lnTo>
                  <a:pt x="353" y="278"/>
                </a:lnTo>
                <a:close/>
              </a:path>
            </a:pathLst>
          </a:custGeom>
          <a:solidFill>
            <a:srgbClr val="DCB66B"/>
          </a:solidFill>
          <a:ln w="19050">
            <a:solidFill>
              <a:schemeClr val="bg1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13" name="Freeform 8"/>
          <p:cNvSpPr/>
          <p:nvPr/>
        </p:nvSpPr>
        <p:spPr bwMode="auto">
          <a:xfrm>
            <a:off x="374821" y="3899803"/>
            <a:ext cx="1371381" cy="1538043"/>
          </a:xfrm>
          <a:custGeom>
            <a:avLst/>
            <a:gdLst/>
            <a:ahLst/>
            <a:cxnLst>
              <a:cxn ang="0">
                <a:pos x="246" y="108"/>
              </a:cxn>
              <a:cxn ang="0">
                <a:pos x="246" y="173"/>
              </a:cxn>
              <a:cxn ang="0">
                <a:pos x="246" y="219"/>
              </a:cxn>
              <a:cxn ang="0">
                <a:pos x="247" y="219"/>
              </a:cxn>
              <a:cxn ang="0">
                <a:pos x="267" y="211"/>
              </a:cxn>
              <a:cxn ang="0">
                <a:pos x="288" y="219"/>
              </a:cxn>
              <a:cxn ang="0">
                <a:pos x="296" y="240"/>
              </a:cxn>
              <a:cxn ang="0">
                <a:pos x="288" y="260"/>
              </a:cxn>
              <a:cxn ang="0">
                <a:pos x="284" y="263"/>
              </a:cxn>
              <a:cxn ang="0">
                <a:pos x="267" y="269"/>
              </a:cxn>
              <a:cxn ang="0">
                <a:pos x="251" y="263"/>
              </a:cxn>
              <a:cxn ang="0">
                <a:pos x="247" y="260"/>
              </a:cxn>
              <a:cxn ang="0">
                <a:pos x="246" y="260"/>
              </a:cxn>
              <a:cxn ang="0">
                <a:pos x="246" y="283"/>
              </a:cxn>
              <a:cxn ang="0">
                <a:pos x="144" y="283"/>
              </a:cxn>
              <a:cxn ang="0">
                <a:pos x="143" y="283"/>
              </a:cxn>
              <a:cxn ang="0">
                <a:pos x="144" y="283"/>
              </a:cxn>
              <a:cxn ang="0">
                <a:pos x="152" y="303"/>
              </a:cxn>
              <a:cxn ang="0">
                <a:pos x="144" y="324"/>
              </a:cxn>
              <a:cxn ang="0">
                <a:pos x="123" y="332"/>
              </a:cxn>
              <a:cxn ang="0">
                <a:pos x="103" y="324"/>
              </a:cxn>
              <a:cxn ang="0">
                <a:pos x="94" y="303"/>
              </a:cxn>
              <a:cxn ang="0">
                <a:pos x="103" y="283"/>
              </a:cxn>
              <a:cxn ang="0">
                <a:pos x="103" y="283"/>
              </a:cxn>
              <a:cxn ang="0">
                <a:pos x="103" y="283"/>
              </a:cxn>
              <a:cxn ang="0">
                <a:pos x="0" y="283"/>
              </a:cxn>
              <a:cxn ang="0">
                <a:pos x="0" y="48"/>
              </a:cxn>
              <a:cxn ang="0">
                <a:pos x="48" y="0"/>
              </a:cxn>
              <a:cxn ang="0">
                <a:pos x="198" y="0"/>
              </a:cxn>
              <a:cxn ang="0">
                <a:pos x="246" y="48"/>
              </a:cxn>
              <a:cxn ang="0">
                <a:pos x="246" y="108"/>
              </a:cxn>
            </a:cxnLst>
            <a:rect l="0" t="0" r="r" b="b"/>
            <a:pathLst>
              <a:path w="296" h="332">
                <a:moveTo>
                  <a:pt x="246" y="108"/>
                </a:moveTo>
                <a:cubicBezTo>
                  <a:pt x="246" y="173"/>
                  <a:pt x="246" y="173"/>
                  <a:pt x="246" y="173"/>
                </a:cubicBezTo>
                <a:cubicBezTo>
                  <a:pt x="246" y="219"/>
                  <a:pt x="246" y="219"/>
                  <a:pt x="246" y="219"/>
                </a:cubicBezTo>
                <a:cubicBezTo>
                  <a:pt x="246" y="219"/>
                  <a:pt x="247" y="219"/>
                  <a:pt x="247" y="219"/>
                </a:cubicBezTo>
                <a:cubicBezTo>
                  <a:pt x="252" y="213"/>
                  <a:pt x="259" y="211"/>
                  <a:pt x="267" y="211"/>
                </a:cubicBezTo>
                <a:cubicBezTo>
                  <a:pt x="275" y="211"/>
                  <a:pt x="282" y="213"/>
                  <a:pt x="288" y="219"/>
                </a:cubicBezTo>
                <a:cubicBezTo>
                  <a:pt x="293" y="225"/>
                  <a:pt x="296" y="232"/>
                  <a:pt x="296" y="240"/>
                </a:cubicBezTo>
                <a:cubicBezTo>
                  <a:pt x="296" y="248"/>
                  <a:pt x="293" y="254"/>
                  <a:pt x="288" y="260"/>
                </a:cubicBezTo>
                <a:cubicBezTo>
                  <a:pt x="286" y="261"/>
                  <a:pt x="285" y="262"/>
                  <a:pt x="284" y="263"/>
                </a:cubicBezTo>
                <a:cubicBezTo>
                  <a:pt x="279" y="267"/>
                  <a:pt x="273" y="269"/>
                  <a:pt x="267" y="269"/>
                </a:cubicBezTo>
                <a:cubicBezTo>
                  <a:pt x="261" y="269"/>
                  <a:pt x="255" y="267"/>
                  <a:pt x="251" y="263"/>
                </a:cubicBezTo>
                <a:cubicBezTo>
                  <a:pt x="249" y="262"/>
                  <a:pt x="248" y="261"/>
                  <a:pt x="247" y="260"/>
                </a:cubicBezTo>
                <a:cubicBezTo>
                  <a:pt x="247" y="260"/>
                  <a:pt x="246" y="260"/>
                  <a:pt x="246" y="260"/>
                </a:cubicBezTo>
                <a:cubicBezTo>
                  <a:pt x="246" y="283"/>
                  <a:pt x="246" y="283"/>
                  <a:pt x="246" y="283"/>
                </a:cubicBezTo>
                <a:cubicBezTo>
                  <a:pt x="144" y="283"/>
                  <a:pt x="144" y="283"/>
                  <a:pt x="144" y="283"/>
                </a:cubicBezTo>
                <a:cubicBezTo>
                  <a:pt x="143" y="283"/>
                  <a:pt x="143" y="283"/>
                  <a:pt x="143" y="283"/>
                </a:cubicBezTo>
                <a:cubicBezTo>
                  <a:pt x="144" y="283"/>
                  <a:pt x="144" y="283"/>
                  <a:pt x="144" y="283"/>
                </a:cubicBezTo>
                <a:cubicBezTo>
                  <a:pt x="149" y="289"/>
                  <a:pt x="152" y="295"/>
                  <a:pt x="152" y="303"/>
                </a:cubicBezTo>
                <a:cubicBezTo>
                  <a:pt x="152" y="311"/>
                  <a:pt x="149" y="318"/>
                  <a:pt x="144" y="324"/>
                </a:cubicBezTo>
                <a:cubicBezTo>
                  <a:pt x="138" y="330"/>
                  <a:pt x="131" y="332"/>
                  <a:pt x="123" y="332"/>
                </a:cubicBezTo>
                <a:cubicBezTo>
                  <a:pt x="115" y="332"/>
                  <a:pt x="108" y="330"/>
                  <a:pt x="103" y="324"/>
                </a:cubicBezTo>
                <a:cubicBezTo>
                  <a:pt x="97" y="318"/>
                  <a:pt x="94" y="311"/>
                  <a:pt x="94" y="303"/>
                </a:cubicBezTo>
                <a:cubicBezTo>
                  <a:pt x="94" y="295"/>
                  <a:pt x="97" y="289"/>
                  <a:pt x="103" y="283"/>
                </a:cubicBezTo>
                <a:cubicBezTo>
                  <a:pt x="103" y="283"/>
                  <a:pt x="103" y="283"/>
                  <a:pt x="103" y="283"/>
                </a:cubicBezTo>
                <a:cubicBezTo>
                  <a:pt x="103" y="283"/>
                  <a:pt x="103" y="283"/>
                  <a:pt x="103" y="283"/>
                </a:cubicBezTo>
                <a:cubicBezTo>
                  <a:pt x="0" y="283"/>
                  <a:pt x="0" y="283"/>
                  <a:pt x="0" y="283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16"/>
                  <a:pt x="16" y="0"/>
                  <a:pt x="48" y="0"/>
                </a:cubicBezTo>
                <a:cubicBezTo>
                  <a:pt x="198" y="0"/>
                  <a:pt x="198" y="0"/>
                  <a:pt x="198" y="0"/>
                </a:cubicBezTo>
                <a:cubicBezTo>
                  <a:pt x="230" y="0"/>
                  <a:pt x="246" y="16"/>
                  <a:pt x="246" y="48"/>
                </a:cubicBezTo>
                <a:lnTo>
                  <a:pt x="246" y="108"/>
                </a:lnTo>
                <a:close/>
              </a:path>
            </a:pathLst>
          </a:custGeom>
          <a:solidFill>
            <a:srgbClr val="282828"/>
          </a:solidFill>
          <a:ln w="19050">
            <a:solidFill>
              <a:schemeClr val="bg1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14" name="Freeform 9"/>
          <p:cNvSpPr/>
          <p:nvPr/>
        </p:nvSpPr>
        <p:spPr bwMode="auto">
          <a:xfrm>
            <a:off x="374821" y="5209281"/>
            <a:ext cx="1371381" cy="1130915"/>
          </a:xfrm>
          <a:custGeom>
            <a:avLst/>
            <a:gdLst/>
            <a:ahLst/>
            <a:cxnLst>
              <a:cxn ang="0">
                <a:pos x="103" y="0"/>
              </a:cxn>
              <a:cxn ang="0">
                <a:pos x="103" y="0"/>
              </a:cxn>
              <a:cxn ang="0">
                <a:pos x="94" y="20"/>
              </a:cxn>
              <a:cxn ang="0">
                <a:pos x="103" y="41"/>
              </a:cxn>
              <a:cxn ang="0">
                <a:pos x="123" y="49"/>
              </a:cxn>
              <a:cxn ang="0">
                <a:pos x="144" y="41"/>
              </a:cxn>
              <a:cxn ang="0">
                <a:pos x="152" y="20"/>
              </a:cxn>
              <a:cxn ang="0">
                <a:pos x="144" y="0"/>
              </a:cxn>
              <a:cxn ang="0">
                <a:pos x="144" y="0"/>
              </a:cxn>
              <a:cxn ang="0">
                <a:pos x="246" y="0"/>
              </a:cxn>
              <a:cxn ang="0">
                <a:pos x="246" y="58"/>
              </a:cxn>
              <a:cxn ang="0">
                <a:pos x="247" y="58"/>
              </a:cxn>
              <a:cxn ang="0">
                <a:pos x="267" y="50"/>
              </a:cxn>
              <a:cxn ang="0">
                <a:pos x="288" y="58"/>
              </a:cxn>
              <a:cxn ang="0">
                <a:pos x="296" y="79"/>
              </a:cxn>
              <a:cxn ang="0">
                <a:pos x="288" y="99"/>
              </a:cxn>
              <a:cxn ang="0">
                <a:pos x="284" y="103"/>
              </a:cxn>
              <a:cxn ang="0">
                <a:pos x="267" y="108"/>
              </a:cxn>
              <a:cxn ang="0">
                <a:pos x="251" y="103"/>
              </a:cxn>
              <a:cxn ang="0">
                <a:pos x="247" y="99"/>
              </a:cxn>
              <a:cxn ang="0">
                <a:pos x="246" y="99"/>
              </a:cxn>
              <a:cxn ang="0">
                <a:pos x="246" y="103"/>
              </a:cxn>
              <a:cxn ang="0">
                <a:pos x="246" y="155"/>
              </a:cxn>
              <a:cxn ang="0">
                <a:pos x="246" y="196"/>
              </a:cxn>
              <a:cxn ang="0">
                <a:pos x="198" y="244"/>
              </a:cxn>
              <a:cxn ang="0">
                <a:pos x="48" y="244"/>
              </a:cxn>
              <a:cxn ang="0">
                <a:pos x="0" y="196"/>
              </a:cxn>
              <a:cxn ang="0">
                <a:pos x="0" y="0"/>
              </a:cxn>
              <a:cxn ang="0">
                <a:pos x="103" y="0"/>
              </a:cxn>
            </a:cxnLst>
            <a:rect l="0" t="0" r="r" b="b"/>
            <a:pathLst>
              <a:path w="296" h="244">
                <a:moveTo>
                  <a:pt x="103" y="0"/>
                </a:moveTo>
                <a:cubicBezTo>
                  <a:pt x="103" y="0"/>
                  <a:pt x="103" y="0"/>
                  <a:pt x="103" y="0"/>
                </a:cubicBezTo>
                <a:cubicBezTo>
                  <a:pt x="97" y="6"/>
                  <a:pt x="94" y="12"/>
                  <a:pt x="94" y="20"/>
                </a:cubicBezTo>
                <a:cubicBezTo>
                  <a:pt x="94" y="28"/>
                  <a:pt x="97" y="35"/>
                  <a:pt x="103" y="41"/>
                </a:cubicBezTo>
                <a:cubicBezTo>
                  <a:pt x="108" y="47"/>
                  <a:pt x="115" y="49"/>
                  <a:pt x="123" y="49"/>
                </a:cubicBezTo>
                <a:cubicBezTo>
                  <a:pt x="131" y="49"/>
                  <a:pt x="138" y="47"/>
                  <a:pt x="144" y="41"/>
                </a:cubicBezTo>
                <a:cubicBezTo>
                  <a:pt x="149" y="35"/>
                  <a:pt x="152" y="28"/>
                  <a:pt x="152" y="20"/>
                </a:cubicBezTo>
                <a:cubicBezTo>
                  <a:pt x="152" y="12"/>
                  <a:pt x="149" y="6"/>
                  <a:pt x="144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246" y="0"/>
                  <a:pt x="246" y="0"/>
                  <a:pt x="246" y="0"/>
                </a:cubicBezTo>
                <a:cubicBezTo>
                  <a:pt x="246" y="58"/>
                  <a:pt x="246" y="58"/>
                  <a:pt x="246" y="58"/>
                </a:cubicBezTo>
                <a:cubicBezTo>
                  <a:pt x="246" y="58"/>
                  <a:pt x="247" y="58"/>
                  <a:pt x="247" y="58"/>
                </a:cubicBezTo>
                <a:cubicBezTo>
                  <a:pt x="252" y="53"/>
                  <a:pt x="259" y="50"/>
                  <a:pt x="267" y="50"/>
                </a:cubicBezTo>
                <a:cubicBezTo>
                  <a:pt x="275" y="50"/>
                  <a:pt x="282" y="53"/>
                  <a:pt x="288" y="58"/>
                </a:cubicBezTo>
                <a:cubicBezTo>
                  <a:pt x="293" y="64"/>
                  <a:pt x="296" y="71"/>
                  <a:pt x="296" y="79"/>
                </a:cubicBezTo>
                <a:cubicBezTo>
                  <a:pt x="296" y="87"/>
                  <a:pt x="293" y="94"/>
                  <a:pt x="288" y="99"/>
                </a:cubicBezTo>
                <a:cubicBezTo>
                  <a:pt x="286" y="101"/>
                  <a:pt x="285" y="102"/>
                  <a:pt x="284" y="103"/>
                </a:cubicBezTo>
                <a:cubicBezTo>
                  <a:pt x="279" y="106"/>
                  <a:pt x="273" y="108"/>
                  <a:pt x="267" y="108"/>
                </a:cubicBezTo>
                <a:cubicBezTo>
                  <a:pt x="261" y="108"/>
                  <a:pt x="255" y="106"/>
                  <a:pt x="251" y="103"/>
                </a:cubicBezTo>
                <a:cubicBezTo>
                  <a:pt x="249" y="102"/>
                  <a:pt x="248" y="101"/>
                  <a:pt x="247" y="99"/>
                </a:cubicBezTo>
                <a:cubicBezTo>
                  <a:pt x="247" y="99"/>
                  <a:pt x="246" y="99"/>
                  <a:pt x="246" y="99"/>
                </a:cubicBezTo>
                <a:cubicBezTo>
                  <a:pt x="246" y="103"/>
                  <a:pt x="246" y="103"/>
                  <a:pt x="246" y="103"/>
                </a:cubicBezTo>
                <a:cubicBezTo>
                  <a:pt x="246" y="155"/>
                  <a:pt x="246" y="155"/>
                  <a:pt x="246" y="155"/>
                </a:cubicBezTo>
                <a:cubicBezTo>
                  <a:pt x="246" y="196"/>
                  <a:pt x="246" y="196"/>
                  <a:pt x="246" y="196"/>
                </a:cubicBezTo>
                <a:cubicBezTo>
                  <a:pt x="246" y="228"/>
                  <a:pt x="230" y="244"/>
                  <a:pt x="198" y="244"/>
                </a:cubicBezTo>
                <a:cubicBezTo>
                  <a:pt x="48" y="244"/>
                  <a:pt x="48" y="244"/>
                  <a:pt x="48" y="244"/>
                </a:cubicBezTo>
                <a:cubicBezTo>
                  <a:pt x="16" y="244"/>
                  <a:pt x="0" y="228"/>
                  <a:pt x="0" y="196"/>
                </a:cubicBezTo>
                <a:cubicBezTo>
                  <a:pt x="0" y="0"/>
                  <a:pt x="0" y="0"/>
                  <a:pt x="0" y="0"/>
                </a:cubicBezTo>
                <a:lnTo>
                  <a:pt x="103" y="0"/>
                </a:lnTo>
                <a:close/>
              </a:path>
            </a:pathLst>
          </a:custGeom>
          <a:solidFill>
            <a:srgbClr val="282828"/>
          </a:solidFill>
          <a:ln w="19050">
            <a:solidFill>
              <a:schemeClr val="bg1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15" name="Freeform 10"/>
          <p:cNvSpPr/>
          <p:nvPr/>
        </p:nvSpPr>
        <p:spPr bwMode="auto">
          <a:xfrm>
            <a:off x="1512877" y="4454547"/>
            <a:ext cx="749975" cy="1852317"/>
          </a:xfrm>
          <a:custGeom>
            <a:avLst/>
            <a:gdLst/>
            <a:ahLst/>
            <a:cxnLst>
              <a:cxn ang="0">
                <a:pos x="162" y="400"/>
              </a:cxn>
              <a:cxn ang="0">
                <a:pos x="78" y="324"/>
              </a:cxn>
              <a:cxn ang="0">
                <a:pos x="3" y="318"/>
              </a:cxn>
              <a:cxn ang="0">
                <a:pos x="0" y="318"/>
              </a:cxn>
              <a:cxn ang="0">
                <a:pos x="0" y="266"/>
              </a:cxn>
              <a:cxn ang="0">
                <a:pos x="5" y="266"/>
              </a:cxn>
              <a:cxn ang="0">
                <a:pos x="21" y="271"/>
              </a:cxn>
              <a:cxn ang="0">
                <a:pos x="38" y="266"/>
              </a:cxn>
              <a:cxn ang="0">
                <a:pos x="42" y="262"/>
              </a:cxn>
              <a:cxn ang="0">
                <a:pos x="50" y="242"/>
              </a:cxn>
              <a:cxn ang="0">
                <a:pos x="42" y="221"/>
              </a:cxn>
              <a:cxn ang="0">
                <a:pos x="21" y="213"/>
              </a:cxn>
              <a:cxn ang="0">
                <a:pos x="1" y="221"/>
              </a:cxn>
              <a:cxn ang="0">
                <a:pos x="0" y="221"/>
              </a:cxn>
              <a:cxn ang="0">
                <a:pos x="0" y="163"/>
              </a:cxn>
              <a:cxn ang="0">
                <a:pos x="0" y="140"/>
              </a:cxn>
              <a:cxn ang="0">
                <a:pos x="1" y="140"/>
              </a:cxn>
              <a:cxn ang="0">
                <a:pos x="5" y="143"/>
              </a:cxn>
              <a:cxn ang="0">
                <a:pos x="21" y="149"/>
              </a:cxn>
              <a:cxn ang="0">
                <a:pos x="38" y="143"/>
              </a:cxn>
              <a:cxn ang="0">
                <a:pos x="42" y="140"/>
              </a:cxn>
              <a:cxn ang="0">
                <a:pos x="50" y="120"/>
              </a:cxn>
              <a:cxn ang="0">
                <a:pos x="42" y="99"/>
              </a:cxn>
              <a:cxn ang="0">
                <a:pos x="21" y="91"/>
              </a:cxn>
              <a:cxn ang="0">
                <a:pos x="1" y="99"/>
              </a:cxn>
              <a:cxn ang="0">
                <a:pos x="0" y="99"/>
              </a:cxn>
              <a:cxn ang="0">
                <a:pos x="0" y="53"/>
              </a:cxn>
              <a:cxn ang="0">
                <a:pos x="67" y="53"/>
              </a:cxn>
              <a:cxn ang="0">
                <a:pos x="63" y="50"/>
              </a:cxn>
              <a:cxn ang="0">
                <a:pos x="54" y="29"/>
              </a:cxn>
              <a:cxn ang="0">
                <a:pos x="63" y="9"/>
              </a:cxn>
              <a:cxn ang="0">
                <a:pos x="83" y="0"/>
              </a:cxn>
              <a:cxn ang="0">
                <a:pos x="104" y="9"/>
              </a:cxn>
              <a:cxn ang="0">
                <a:pos x="112" y="29"/>
              </a:cxn>
              <a:cxn ang="0">
                <a:pos x="104" y="50"/>
              </a:cxn>
              <a:cxn ang="0">
                <a:pos x="100" y="53"/>
              </a:cxn>
              <a:cxn ang="0">
                <a:pos x="162" y="53"/>
              </a:cxn>
              <a:cxn ang="0">
                <a:pos x="162" y="195"/>
              </a:cxn>
              <a:cxn ang="0">
                <a:pos x="147" y="190"/>
              </a:cxn>
              <a:cxn ang="0">
                <a:pos x="127" y="199"/>
              </a:cxn>
              <a:cxn ang="0">
                <a:pos x="127" y="199"/>
              </a:cxn>
              <a:cxn ang="0">
                <a:pos x="118" y="219"/>
              </a:cxn>
              <a:cxn ang="0">
                <a:pos x="127" y="240"/>
              </a:cxn>
              <a:cxn ang="0">
                <a:pos x="127" y="240"/>
              </a:cxn>
              <a:cxn ang="0">
                <a:pos x="131" y="243"/>
              </a:cxn>
              <a:cxn ang="0">
                <a:pos x="147" y="248"/>
              </a:cxn>
              <a:cxn ang="0">
                <a:pos x="162" y="244"/>
              </a:cxn>
              <a:cxn ang="0">
                <a:pos x="162" y="400"/>
              </a:cxn>
            </a:cxnLst>
            <a:rect l="0" t="0" r="r" b="b"/>
            <a:pathLst>
              <a:path w="162" h="400">
                <a:moveTo>
                  <a:pt x="162" y="400"/>
                </a:moveTo>
                <a:cubicBezTo>
                  <a:pt x="142" y="371"/>
                  <a:pt x="114" y="346"/>
                  <a:pt x="78" y="324"/>
                </a:cubicBezTo>
                <a:cubicBezTo>
                  <a:pt x="53" y="314"/>
                  <a:pt x="28" y="312"/>
                  <a:pt x="3" y="318"/>
                </a:cubicBezTo>
                <a:cubicBezTo>
                  <a:pt x="0" y="318"/>
                  <a:pt x="0" y="318"/>
                  <a:pt x="0" y="318"/>
                </a:cubicBezTo>
                <a:cubicBezTo>
                  <a:pt x="0" y="266"/>
                  <a:pt x="0" y="266"/>
                  <a:pt x="0" y="266"/>
                </a:cubicBezTo>
                <a:cubicBezTo>
                  <a:pt x="5" y="266"/>
                  <a:pt x="5" y="266"/>
                  <a:pt x="5" y="266"/>
                </a:cubicBezTo>
                <a:cubicBezTo>
                  <a:pt x="9" y="269"/>
                  <a:pt x="15" y="271"/>
                  <a:pt x="21" y="271"/>
                </a:cubicBezTo>
                <a:cubicBezTo>
                  <a:pt x="27" y="271"/>
                  <a:pt x="33" y="269"/>
                  <a:pt x="38" y="266"/>
                </a:cubicBezTo>
                <a:cubicBezTo>
                  <a:pt x="39" y="265"/>
                  <a:pt x="40" y="264"/>
                  <a:pt x="42" y="262"/>
                </a:cubicBezTo>
                <a:cubicBezTo>
                  <a:pt x="47" y="257"/>
                  <a:pt x="50" y="250"/>
                  <a:pt x="50" y="242"/>
                </a:cubicBezTo>
                <a:cubicBezTo>
                  <a:pt x="50" y="234"/>
                  <a:pt x="47" y="227"/>
                  <a:pt x="42" y="221"/>
                </a:cubicBezTo>
                <a:cubicBezTo>
                  <a:pt x="36" y="216"/>
                  <a:pt x="29" y="213"/>
                  <a:pt x="21" y="213"/>
                </a:cubicBezTo>
                <a:cubicBezTo>
                  <a:pt x="13" y="213"/>
                  <a:pt x="6" y="216"/>
                  <a:pt x="1" y="221"/>
                </a:cubicBezTo>
                <a:cubicBezTo>
                  <a:pt x="1" y="221"/>
                  <a:pt x="0" y="221"/>
                  <a:pt x="0" y="221"/>
                </a:cubicBezTo>
                <a:cubicBezTo>
                  <a:pt x="0" y="163"/>
                  <a:pt x="0" y="163"/>
                  <a:pt x="0" y="163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0"/>
                  <a:pt x="1" y="140"/>
                  <a:pt x="1" y="140"/>
                </a:cubicBezTo>
                <a:cubicBezTo>
                  <a:pt x="2" y="141"/>
                  <a:pt x="3" y="142"/>
                  <a:pt x="5" y="143"/>
                </a:cubicBezTo>
                <a:cubicBezTo>
                  <a:pt x="9" y="147"/>
                  <a:pt x="15" y="149"/>
                  <a:pt x="21" y="149"/>
                </a:cubicBezTo>
                <a:cubicBezTo>
                  <a:pt x="27" y="149"/>
                  <a:pt x="33" y="147"/>
                  <a:pt x="38" y="143"/>
                </a:cubicBezTo>
                <a:cubicBezTo>
                  <a:pt x="39" y="142"/>
                  <a:pt x="40" y="141"/>
                  <a:pt x="42" y="140"/>
                </a:cubicBezTo>
                <a:cubicBezTo>
                  <a:pt x="47" y="134"/>
                  <a:pt x="50" y="128"/>
                  <a:pt x="50" y="120"/>
                </a:cubicBezTo>
                <a:cubicBezTo>
                  <a:pt x="50" y="112"/>
                  <a:pt x="47" y="105"/>
                  <a:pt x="42" y="99"/>
                </a:cubicBezTo>
                <a:cubicBezTo>
                  <a:pt x="36" y="93"/>
                  <a:pt x="29" y="91"/>
                  <a:pt x="21" y="91"/>
                </a:cubicBezTo>
                <a:cubicBezTo>
                  <a:pt x="13" y="91"/>
                  <a:pt x="6" y="93"/>
                  <a:pt x="1" y="99"/>
                </a:cubicBezTo>
                <a:cubicBezTo>
                  <a:pt x="1" y="99"/>
                  <a:pt x="0" y="99"/>
                  <a:pt x="0" y="99"/>
                </a:cubicBezTo>
                <a:cubicBezTo>
                  <a:pt x="0" y="53"/>
                  <a:pt x="0" y="53"/>
                  <a:pt x="0" y="53"/>
                </a:cubicBezTo>
                <a:cubicBezTo>
                  <a:pt x="67" y="53"/>
                  <a:pt x="67" y="53"/>
                  <a:pt x="67" y="53"/>
                </a:cubicBezTo>
                <a:cubicBezTo>
                  <a:pt x="65" y="52"/>
                  <a:pt x="64" y="51"/>
                  <a:pt x="63" y="50"/>
                </a:cubicBezTo>
                <a:cubicBezTo>
                  <a:pt x="57" y="44"/>
                  <a:pt x="54" y="37"/>
                  <a:pt x="54" y="29"/>
                </a:cubicBezTo>
                <a:cubicBezTo>
                  <a:pt x="54" y="21"/>
                  <a:pt x="57" y="15"/>
                  <a:pt x="63" y="9"/>
                </a:cubicBezTo>
                <a:cubicBezTo>
                  <a:pt x="69" y="3"/>
                  <a:pt x="75" y="0"/>
                  <a:pt x="83" y="0"/>
                </a:cubicBezTo>
                <a:cubicBezTo>
                  <a:pt x="91" y="0"/>
                  <a:pt x="98" y="3"/>
                  <a:pt x="104" y="9"/>
                </a:cubicBezTo>
                <a:cubicBezTo>
                  <a:pt x="110" y="15"/>
                  <a:pt x="112" y="21"/>
                  <a:pt x="112" y="29"/>
                </a:cubicBezTo>
                <a:cubicBezTo>
                  <a:pt x="112" y="37"/>
                  <a:pt x="110" y="44"/>
                  <a:pt x="104" y="50"/>
                </a:cubicBezTo>
                <a:cubicBezTo>
                  <a:pt x="103" y="51"/>
                  <a:pt x="101" y="52"/>
                  <a:pt x="100" y="53"/>
                </a:cubicBezTo>
                <a:cubicBezTo>
                  <a:pt x="162" y="53"/>
                  <a:pt x="162" y="53"/>
                  <a:pt x="162" y="53"/>
                </a:cubicBezTo>
                <a:cubicBezTo>
                  <a:pt x="162" y="195"/>
                  <a:pt x="162" y="195"/>
                  <a:pt x="162" y="195"/>
                </a:cubicBezTo>
                <a:cubicBezTo>
                  <a:pt x="158" y="192"/>
                  <a:pt x="153" y="190"/>
                  <a:pt x="147" y="190"/>
                </a:cubicBezTo>
                <a:cubicBezTo>
                  <a:pt x="139" y="190"/>
                  <a:pt x="133" y="193"/>
                  <a:pt x="127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21" y="205"/>
                  <a:pt x="118" y="212"/>
                  <a:pt x="118" y="219"/>
                </a:cubicBezTo>
                <a:cubicBezTo>
                  <a:pt x="118" y="227"/>
                  <a:pt x="121" y="234"/>
                  <a:pt x="127" y="240"/>
                </a:cubicBezTo>
                <a:cubicBezTo>
                  <a:pt x="127" y="240"/>
                  <a:pt x="127" y="240"/>
                  <a:pt x="127" y="240"/>
                </a:cubicBezTo>
                <a:cubicBezTo>
                  <a:pt x="128" y="241"/>
                  <a:pt x="129" y="242"/>
                  <a:pt x="131" y="243"/>
                </a:cubicBezTo>
                <a:cubicBezTo>
                  <a:pt x="136" y="247"/>
                  <a:pt x="141" y="248"/>
                  <a:pt x="147" y="248"/>
                </a:cubicBezTo>
                <a:cubicBezTo>
                  <a:pt x="153" y="248"/>
                  <a:pt x="158" y="247"/>
                  <a:pt x="162" y="244"/>
                </a:cubicBezTo>
                <a:lnTo>
                  <a:pt x="162" y="400"/>
                </a:lnTo>
                <a:close/>
              </a:path>
            </a:pathLst>
          </a:custGeom>
          <a:solidFill>
            <a:srgbClr val="DCB66B"/>
          </a:solidFill>
          <a:ln w="19050">
            <a:solidFill>
              <a:schemeClr val="bg1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16" name="Freeform 11"/>
          <p:cNvSpPr/>
          <p:nvPr/>
        </p:nvSpPr>
        <p:spPr bwMode="auto">
          <a:xfrm>
            <a:off x="2060478" y="4454547"/>
            <a:ext cx="1309479" cy="1852317"/>
          </a:xfrm>
          <a:custGeom>
            <a:avLst/>
            <a:gdLst/>
            <a:ahLst/>
            <a:cxnLst>
              <a:cxn ang="0">
                <a:pos x="235" y="400"/>
              </a:cxn>
              <a:cxn ang="0">
                <a:pos x="44" y="400"/>
              </a:cxn>
              <a:cxn ang="0">
                <a:pos x="44" y="244"/>
              </a:cxn>
              <a:cxn ang="0">
                <a:pos x="29" y="248"/>
              </a:cxn>
              <a:cxn ang="0">
                <a:pos x="13" y="243"/>
              </a:cxn>
              <a:cxn ang="0">
                <a:pos x="9" y="240"/>
              </a:cxn>
              <a:cxn ang="0">
                <a:pos x="9" y="240"/>
              </a:cxn>
              <a:cxn ang="0">
                <a:pos x="0" y="219"/>
              </a:cxn>
              <a:cxn ang="0">
                <a:pos x="9" y="199"/>
              </a:cxn>
              <a:cxn ang="0">
                <a:pos x="9" y="199"/>
              </a:cxn>
              <a:cxn ang="0">
                <a:pos x="29" y="190"/>
              </a:cxn>
              <a:cxn ang="0">
                <a:pos x="44" y="195"/>
              </a:cxn>
              <a:cxn ang="0">
                <a:pos x="44" y="53"/>
              </a:cxn>
              <a:cxn ang="0">
                <a:pos x="129" y="53"/>
              </a:cxn>
              <a:cxn ang="0">
                <a:pos x="125" y="50"/>
              </a:cxn>
              <a:cxn ang="0">
                <a:pos x="117" y="29"/>
              </a:cxn>
              <a:cxn ang="0">
                <a:pos x="125" y="9"/>
              </a:cxn>
              <a:cxn ang="0">
                <a:pos x="146" y="0"/>
              </a:cxn>
              <a:cxn ang="0">
                <a:pos x="166" y="9"/>
              </a:cxn>
              <a:cxn ang="0">
                <a:pos x="175" y="29"/>
              </a:cxn>
              <a:cxn ang="0">
                <a:pos x="166" y="50"/>
              </a:cxn>
              <a:cxn ang="0">
                <a:pos x="162" y="53"/>
              </a:cxn>
              <a:cxn ang="0">
                <a:pos x="235" y="53"/>
              </a:cxn>
              <a:cxn ang="0">
                <a:pos x="235" y="82"/>
              </a:cxn>
              <a:cxn ang="0">
                <a:pos x="254" y="75"/>
              </a:cxn>
              <a:cxn ang="0">
                <a:pos x="274" y="83"/>
              </a:cxn>
              <a:cxn ang="0">
                <a:pos x="283" y="104"/>
              </a:cxn>
              <a:cxn ang="0">
                <a:pos x="274" y="124"/>
              </a:cxn>
              <a:cxn ang="0">
                <a:pos x="254" y="133"/>
              </a:cxn>
              <a:cxn ang="0">
                <a:pos x="235" y="126"/>
              </a:cxn>
              <a:cxn ang="0">
                <a:pos x="235" y="154"/>
              </a:cxn>
              <a:cxn ang="0">
                <a:pos x="235" y="196"/>
              </a:cxn>
              <a:cxn ang="0">
                <a:pos x="218" y="190"/>
              </a:cxn>
              <a:cxn ang="0">
                <a:pos x="197" y="199"/>
              </a:cxn>
              <a:cxn ang="0">
                <a:pos x="191" y="207"/>
              </a:cxn>
              <a:cxn ang="0">
                <a:pos x="189" y="219"/>
              </a:cxn>
              <a:cxn ang="0">
                <a:pos x="194" y="236"/>
              </a:cxn>
              <a:cxn ang="0">
                <a:pos x="197" y="240"/>
              </a:cxn>
              <a:cxn ang="0">
                <a:pos x="218" y="248"/>
              </a:cxn>
              <a:cxn ang="0">
                <a:pos x="235" y="243"/>
              </a:cxn>
              <a:cxn ang="0">
                <a:pos x="235" y="274"/>
              </a:cxn>
              <a:cxn ang="0">
                <a:pos x="235" y="317"/>
              </a:cxn>
              <a:cxn ang="0">
                <a:pos x="218" y="312"/>
              </a:cxn>
              <a:cxn ang="0">
                <a:pos x="210" y="313"/>
              </a:cxn>
              <a:cxn ang="0">
                <a:pos x="197" y="320"/>
              </a:cxn>
              <a:cxn ang="0">
                <a:pos x="189" y="341"/>
              </a:cxn>
              <a:cxn ang="0">
                <a:pos x="197" y="361"/>
              </a:cxn>
              <a:cxn ang="0">
                <a:pos x="215" y="370"/>
              </a:cxn>
              <a:cxn ang="0">
                <a:pos x="218" y="370"/>
              </a:cxn>
              <a:cxn ang="0">
                <a:pos x="235" y="364"/>
              </a:cxn>
              <a:cxn ang="0">
                <a:pos x="235" y="400"/>
              </a:cxn>
            </a:cxnLst>
            <a:rect l="0" t="0" r="r" b="b"/>
            <a:pathLst>
              <a:path w="283" h="400">
                <a:moveTo>
                  <a:pt x="235" y="400"/>
                </a:moveTo>
                <a:cubicBezTo>
                  <a:pt x="44" y="400"/>
                  <a:pt x="44" y="400"/>
                  <a:pt x="44" y="400"/>
                </a:cubicBezTo>
                <a:cubicBezTo>
                  <a:pt x="44" y="244"/>
                  <a:pt x="44" y="244"/>
                  <a:pt x="44" y="244"/>
                </a:cubicBezTo>
                <a:cubicBezTo>
                  <a:pt x="40" y="247"/>
                  <a:pt x="35" y="248"/>
                  <a:pt x="29" y="248"/>
                </a:cubicBezTo>
                <a:cubicBezTo>
                  <a:pt x="23" y="248"/>
                  <a:pt x="18" y="247"/>
                  <a:pt x="13" y="243"/>
                </a:cubicBezTo>
                <a:cubicBezTo>
                  <a:pt x="11" y="242"/>
                  <a:pt x="10" y="241"/>
                  <a:pt x="9" y="240"/>
                </a:cubicBezTo>
                <a:cubicBezTo>
                  <a:pt x="9" y="240"/>
                  <a:pt x="9" y="240"/>
                  <a:pt x="9" y="240"/>
                </a:cubicBezTo>
                <a:cubicBezTo>
                  <a:pt x="3" y="234"/>
                  <a:pt x="0" y="227"/>
                  <a:pt x="0" y="219"/>
                </a:cubicBezTo>
                <a:cubicBezTo>
                  <a:pt x="0" y="212"/>
                  <a:pt x="3" y="205"/>
                  <a:pt x="9" y="199"/>
                </a:cubicBezTo>
                <a:cubicBezTo>
                  <a:pt x="9" y="199"/>
                  <a:pt x="9" y="199"/>
                  <a:pt x="9" y="199"/>
                </a:cubicBezTo>
                <a:cubicBezTo>
                  <a:pt x="15" y="193"/>
                  <a:pt x="21" y="190"/>
                  <a:pt x="29" y="190"/>
                </a:cubicBezTo>
                <a:cubicBezTo>
                  <a:pt x="35" y="190"/>
                  <a:pt x="40" y="192"/>
                  <a:pt x="44" y="195"/>
                </a:cubicBezTo>
                <a:cubicBezTo>
                  <a:pt x="44" y="53"/>
                  <a:pt x="44" y="53"/>
                  <a:pt x="44" y="53"/>
                </a:cubicBezTo>
                <a:cubicBezTo>
                  <a:pt x="129" y="53"/>
                  <a:pt x="129" y="53"/>
                  <a:pt x="129" y="53"/>
                </a:cubicBezTo>
                <a:cubicBezTo>
                  <a:pt x="128" y="52"/>
                  <a:pt x="126" y="51"/>
                  <a:pt x="125" y="50"/>
                </a:cubicBezTo>
                <a:cubicBezTo>
                  <a:pt x="119" y="44"/>
                  <a:pt x="117" y="37"/>
                  <a:pt x="117" y="29"/>
                </a:cubicBezTo>
                <a:cubicBezTo>
                  <a:pt x="117" y="21"/>
                  <a:pt x="119" y="15"/>
                  <a:pt x="125" y="9"/>
                </a:cubicBezTo>
                <a:cubicBezTo>
                  <a:pt x="131" y="3"/>
                  <a:pt x="138" y="0"/>
                  <a:pt x="146" y="0"/>
                </a:cubicBezTo>
                <a:cubicBezTo>
                  <a:pt x="154" y="0"/>
                  <a:pt x="160" y="3"/>
                  <a:pt x="166" y="9"/>
                </a:cubicBezTo>
                <a:cubicBezTo>
                  <a:pt x="172" y="15"/>
                  <a:pt x="175" y="21"/>
                  <a:pt x="175" y="29"/>
                </a:cubicBezTo>
                <a:cubicBezTo>
                  <a:pt x="175" y="37"/>
                  <a:pt x="172" y="44"/>
                  <a:pt x="166" y="50"/>
                </a:cubicBezTo>
                <a:cubicBezTo>
                  <a:pt x="165" y="51"/>
                  <a:pt x="163" y="52"/>
                  <a:pt x="162" y="53"/>
                </a:cubicBezTo>
                <a:cubicBezTo>
                  <a:pt x="235" y="53"/>
                  <a:pt x="235" y="53"/>
                  <a:pt x="235" y="53"/>
                </a:cubicBezTo>
                <a:cubicBezTo>
                  <a:pt x="235" y="82"/>
                  <a:pt x="235" y="82"/>
                  <a:pt x="235" y="82"/>
                </a:cubicBezTo>
                <a:cubicBezTo>
                  <a:pt x="240" y="77"/>
                  <a:pt x="247" y="75"/>
                  <a:pt x="254" y="75"/>
                </a:cubicBezTo>
                <a:cubicBezTo>
                  <a:pt x="262" y="75"/>
                  <a:pt x="269" y="78"/>
                  <a:pt x="274" y="83"/>
                </a:cubicBezTo>
                <a:cubicBezTo>
                  <a:pt x="280" y="89"/>
                  <a:pt x="283" y="96"/>
                  <a:pt x="283" y="104"/>
                </a:cubicBezTo>
                <a:cubicBezTo>
                  <a:pt x="283" y="112"/>
                  <a:pt x="280" y="119"/>
                  <a:pt x="274" y="124"/>
                </a:cubicBezTo>
                <a:cubicBezTo>
                  <a:pt x="269" y="130"/>
                  <a:pt x="262" y="133"/>
                  <a:pt x="254" y="133"/>
                </a:cubicBezTo>
                <a:cubicBezTo>
                  <a:pt x="247" y="133"/>
                  <a:pt x="240" y="130"/>
                  <a:pt x="235" y="126"/>
                </a:cubicBezTo>
                <a:cubicBezTo>
                  <a:pt x="235" y="154"/>
                  <a:pt x="235" y="154"/>
                  <a:pt x="235" y="154"/>
                </a:cubicBezTo>
                <a:cubicBezTo>
                  <a:pt x="235" y="196"/>
                  <a:pt x="235" y="196"/>
                  <a:pt x="235" y="196"/>
                </a:cubicBezTo>
                <a:cubicBezTo>
                  <a:pt x="230" y="192"/>
                  <a:pt x="224" y="190"/>
                  <a:pt x="218" y="190"/>
                </a:cubicBezTo>
                <a:cubicBezTo>
                  <a:pt x="210" y="190"/>
                  <a:pt x="203" y="193"/>
                  <a:pt x="197" y="199"/>
                </a:cubicBezTo>
                <a:cubicBezTo>
                  <a:pt x="195" y="201"/>
                  <a:pt x="193" y="204"/>
                  <a:pt x="191" y="207"/>
                </a:cubicBezTo>
                <a:cubicBezTo>
                  <a:pt x="190" y="211"/>
                  <a:pt x="189" y="215"/>
                  <a:pt x="189" y="219"/>
                </a:cubicBezTo>
                <a:cubicBezTo>
                  <a:pt x="189" y="226"/>
                  <a:pt x="191" y="231"/>
                  <a:pt x="194" y="236"/>
                </a:cubicBezTo>
                <a:cubicBezTo>
                  <a:pt x="195" y="237"/>
                  <a:pt x="196" y="239"/>
                  <a:pt x="197" y="240"/>
                </a:cubicBezTo>
                <a:cubicBezTo>
                  <a:pt x="203" y="246"/>
                  <a:pt x="210" y="248"/>
                  <a:pt x="218" y="248"/>
                </a:cubicBezTo>
                <a:cubicBezTo>
                  <a:pt x="224" y="248"/>
                  <a:pt x="230" y="247"/>
                  <a:pt x="235" y="243"/>
                </a:cubicBezTo>
                <a:cubicBezTo>
                  <a:pt x="235" y="274"/>
                  <a:pt x="235" y="274"/>
                  <a:pt x="235" y="274"/>
                </a:cubicBezTo>
                <a:cubicBezTo>
                  <a:pt x="235" y="317"/>
                  <a:pt x="235" y="317"/>
                  <a:pt x="235" y="317"/>
                </a:cubicBezTo>
                <a:cubicBezTo>
                  <a:pt x="230" y="313"/>
                  <a:pt x="224" y="312"/>
                  <a:pt x="218" y="312"/>
                </a:cubicBezTo>
                <a:cubicBezTo>
                  <a:pt x="215" y="312"/>
                  <a:pt x="213" y="312"/>
                  <a:pt x="210" y="313"/>
                </a:cubicBezTo>
                <a:cubicBezTo>
                  <a:pt x="205" y="314"/>
                  <a:pt x="201" y="316"/>
                  <a:pt x="197" y="320"/>
                </a:cubicBezTo>
                <a:cubicBezTo>
                  <a:pt x="192" y="326"/>
                  <a:pt x="189" y="333"/>
                  <a:pt x="189" y="341"/>
                </a:cubicBezTo>
                <a:cubicBezTo>
                  <a:pt x="189" y="349"/>
                  <a:pt x="192" y="355"/>
                  <a:pt x="197" y="361"/>
                </a:cubicBezTo>
                <a:cubicBezTo>
                  <a:pt x="202" y="366"/>
                  <a:pt x="208" y="369"/>
                  <a:pt x="215" y="370"/>
                </a:cubicBezTo>
                <a:cubicBezTo>
                  <a:pt x="216" y="370"/>
                  <a:pt x="217" y="370"/>
                  <a:pt x="218" y="370"/>
                </a:cubicBezTo>
                <a:cubicBezTo>
                  <a:pt x="224" y="370"/>
                  <a:pt x="230" y="368"/>
                  <a:pt x="235" y="364"/>
                </a:cubicBezTo>
                <a:lnTo>
                  <a:pt x="235" y="400"/>
                </a:lnTo>
                <a:close/>
              </a:path>
            </a:pathLst>
          </a:custGeom>
          <a:solidFill>
            <a:srgbClr val="DCB66B"/>
          </a:solidFill>
          <a:ln w="19050">
            <a:solidFill>
              <a:schemeClr val="bg1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25" name="Freeform 12"/>
          <p:cNvSpPr/>
          <p:nvPr/>
        </p:nvSpPr>
        <p:spPr bwMode="auto">
          <a:xfrm>
            <a:off x="2934258" y="5168809"/>
            <a:ext cx="1561852" cy="573791"/>
          </a:xfrm>
          <a:custGeom>
            <a:avLst/>
            <a:gdLst/>
            <a:ahLst/>
            <a:cxnLst>
              <a:cxn ang="0">
                <a:pos x="292" y="2"/>
              </a:cxn>
              <a:cxn ang="0">
                <a:pos x="319" y="18"/>
              </a:cxn>
              <a:cxn ang="0">
                <a:pos x="337" y="62"/>
              </a:cxn>
              <a:cxn ang="0">
                <a:pos x="319" y="105"/>
              </a:cxn>
              <a:cxn ang="0">
                <a:pos x="276" y="124"/>
              </a:cxn>
              <a:cxn ang="0">
                <a:pos x="260" y="124"/>
              </a:cxn>
              <a:cxn ang="0">
                <a:pos x="237" y="120"/>
              </a:cxn>
              <a:cxn ang="0">
                <a:pos x="145" y="120"/>
              </a:cxn>
              <a:cxn ang="0">
                <a:pos x="150" y="103"/>
              </a:cxn>
              <a:cxn ang="0">
                <a:pos x="141" y="83"/>
              </a:cxn>
              <a:cxn ang="0">
                <a:pos x="121" y="74"/>
              </a:cxn>
              <a:cxn ang="0">
                <a:pos x="100" y="83"/>
              </a:cxn>
              <a:cxn ang="0">
                <a:pos x="92" y="103"/>
              </a:cxn>
              <a:cxn ang="0">
                <a:pos x="97" y="120"/>
              </a:cxn>
              <a:cxn ang="0">
                <a:pos x="46" y="120"/>
              </a:cxn>
              <a:cxn ang="0">
                <a:pos x="46" y="89"/>
              </a:cxn>
              <a:cxn ang="0">
                <a:pos x="29" y="94"/>
              </a:cxn>
              <a:cxn ang="0">
                <a:pos x="8" y="86"/>
              </a:cxn>
              <a:cxn ang="0">
                <a:pos x="5" y="82"/>
              </a:cxn>
              <a:cxn ang="0">
                <a:pos x="0" y="65"/>
              </a:cxn>
              <a:cxn ang="0">
                <a:pos x="2" y="53"/>
              </a:cxn>
              <a:cxn ang="0">
                <a:pos x="8" y="45"/>
              </a:cxn>
              <a:cxn ang="0">
                <a:pos x="29" y="36"/>
              </a:cxn>
              <a:cxn ang="0">
                <a:pos x="46" y="42"/>
              </a:cxn>
              <a:cxn ang="0">
                <a:pos x="46" y="0"/>
              </a:cxn>
              <a:cxn ang="0">
                <a:pos x="52" y="0"/>
              </a:cxn>
              <a:cxn ang="0">
                <a:pos x="52" y="1"/>
              </a:cxn>
              <a:cxn ang="0">
                <a:pos x="54" y="1"/>
              </a:cxn>
              <a:cxn ang="0">
                <a:pos x="62" y="0"/>
              </a:cxn>
              <a:cxn ang="0">
                <a:pos x="189" y="0"/>
              </a:cxn>
              <a:cxn ang="0">
                <a:pos x="181" y="20"/>
              </a:cxn>
              <a:cxn ang="0">
                <a:pos x="189" y="40"/>
              </a:cxn>
              <a:cxn ang="0">
                <a:pos x="210" y="49"/>
              </a:cxn>
              <a:cxn ang="0">
                <a:pos x="230" y="40"/>
              </a:cxn>
              <a:cxn ang="0">
                <a:pos x="239" y="20"/>
              </a:cxn>
              <a:cxn ang="0">
                <a:pos x="231" y="0"/>
              </a:cxn>
              <a:cxn ang="0">
                <a:pos x="276" y="0"/>
              </a:cxn>
              <a:cxn ang="0">
                <a:pos x="292" y="2"/>
              </a:cxn>
            </a:cxnLst>
            <a:rect l="0" t="0" r="r" b="b"/>
            <a:pathLst>
              <a:path w="337" h="124">
                <a:moveTo>
                  <a:pt x="292" y="2"/>
                </a:moveTo>
                <a:cubicBezTo>
                  <a:pt x="302" y="5"/>
                  <a:pt x="311" y="10"/>
                  <a:pt x="319" y="18"/>
                </a:cubicBezTo>
                <a:cubicBezTo>
                  <a:pt x="331" y="31"/>
                  <a:pt x="337" y="45"/>
                  <a:pt x="337" y="62"/>
                </a:cubicBezTo>
                <a:cubicBezTo>
                  <a:pt x="337" y="79"/>
                  <a:pt x="331" y="93"/>
                  <a:pt x="319" y="105"/>
                </a:cubicBezTo>
                <a:cubicBezTo>
                  <a:pt x="307" y="118"/>
                  <a:pt x="293" y="124"/>
                  <a:pt x="276" y="124"/>
                </a:cubicBezTo>
                <a:cubicBezTo>
                  <a:pt x="260" y="124"/>
                  <a:pt x="260" y="124"/>
                  <a:pt x="260" y="124"/>
                </a:cubicBezTo>
                <a:cubicBezTo>
                  <a:pt x="253" y="121"/>
                  <a:pt x="245" y="120"/>
                  <a:pt x="237" y="120"/>
                </a:cubicBezTo>
                <a:cubicBezTo>
                  <a:pt x="145" y="120"/>
                  <a:pt x="145" y="120"/>
                  <a:pt x="145" y="120"/>
                </a:cubicBezTo>
                <a:cubicBezTo>
                  <a:pt x="148" y="115"/>
                  <a:pt x="150" y="109"/>
                  <a:pt x="150" y="103"/>
                </a:cubicBezTo>
                <a:cubicBezTo>
                  <a:pt x="150" y="95"/>
                  <a:pt x="147" y="89"/>
                  <a:pt x="141" y="83"/>
                </a:cubicBezTo>
                <a:cubicBezTo>
                  <a:pt x="136" y="77"/>
                  <a:pt x="129" y="74"/>
                  <a:pt x="121" y="74"/>
                </a:cubicBezTo>
                <a:cubicBezTo>
                  <a:pt x="113" y="74"/>
                  <a:pt x="106" y="77"/>
                  <a:pt x="100" y="83"/>
                </a:cubicBezTo>
                <a:cubicBezTo>
                  <a:pt x="95" y="89"/>
                  <a:pt x="92" y="95"/>
                  <a:pt x="92" y="103"/>
                </a:cubicBezTo>
                <a:cubicBezTo>
                  <a:pt x="92" y="109"/>
                  <a:pt x="94" y="115"/>
                  <a:pt x="97" y="120"/>
                </a:cubicBezTo>
                <a:cubicBezTo>
                  <a:pt x="46" y="120"/>
                  <a:pt x="46" y="120"/>
                  <a:pt x="46" y="120"/>
                </a:cubicBezTo>
                <a:cubicBezTo>
                  <a:pt x="46" y="89"/>
                  <a:pt x="46" y="89"/>
                  <a:pt x="46" y="89"/>
                </a:cubicBezTo>
                <a:cubicBezTo>
                  <a:pt x="41" y="93"/>
                  <a:pt x="35" y="94"/>
                  <a:pt x="29" y="94"/>
                </a:cubicBezTo>
                <a:cubicBezTo>
                  <a:pt x="21" y="94"/>
                  <a:pt x="14" y="92"/>
                  <a:pt x="8" y="86"/>
                </a:cubicBezTo>
                <a:cubicBezTo>
                  <a:pt x="7" y="85"/>
                  <a:pt x="6" y="83"/>
                  <a:pt x="5" y="82"/>
                </a:cubicBezTo>
                <a:cubicBezTo>
                  <a:pt x="2" y="77"/>
                  <a:pt x="0" y="72"/>
                  <a:pt x="0" y="65"/>
                </a:cubicBezTo>
                <a:cubicBezTo>
                  <a:pt x="0" y="61"/>
                  <a:pt x="1" y="57"/>
                  <a:pt x="2" y="53"/>
                </a:cubicBezTo>
                <a:cubicBezTo>
                  <a:pt x="4" y="50"/>
                  <a:pt x="6" y="47"/>
                  <a:pt x="8" y="45"/>
                </a:cubicBezTo>
                <a:cubicBezTo>
                  <a:pt x="14" y="39"/>
                  <a:pt x="21" y="36"/>
                  <a:pt x="29" y="36"/>
                </a:cubicBezTo>
                <a:cubicBezTo>
                  <a:pt x="35" y="36"/>
                  <a:pt x="41" y="38"/>
                  <a:pt x="46" y="42"/>
                </a:cubicBezTo>
                <a:cubicBezTo>
                  <a:pt x="46" y="0"/>
                  <a:pt x="46" y="0"/>
                  <a:pt x="46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2" y="1"/>
                  <a:pt x="52" y="1"/>
                  <a:pt x="52" y="1"/>
                </a:cubicBezTo>
                <a:cubicBezTo>
                  <a:pt x="53" y="1"/>
                  <a:pt x="54" y="1"/>
                  <a:pt x="54" y="1"/>
                </a:cubicBezTo>
                <a:cubicBezTo>
                  <a:pt x="57" y="1"/>
                  <a:pt x="60" y="0"/>
                  <a:pt x="62" y="0"/>
                </a:cubicBezTo>
                <a:cubicBezTo>
                  <a:pt x="189" y="0"/>
                  <a:pt x="189" y="0"/>
                  <a:pt x="189" y="0"/>
                </a:cubicBezTo>
                <a:cubicBezTo>
                  <a:pt x="184" y="6"/>
                  <a:pt x="181" y="12"/>
                  <a:pt x="181" y="20"/>
                </a:cubicBezTo>
                <a:cubicBezTo>
                  <a:pt x="181" y="28"/>
                  <a:pt x="184" y="35"/>
                  <a:pt x="189" y="40"/>
                </a:cubicBezTo>
                <a:cubicBezTo>
                  <a:pt x="195" y="46"/>
                  <a:pt x="202" y="49"/>
                  <a:pt x="210" y="49"/>
                </a:cubicBezTo>
                <a:cubicBezTo>
                  <a:pt x="218" y="49"/>
                  <a:pt x="225" y="46"/>
                  <a:pt x="230" y="40"/>
                </a:cubicBezTo>
                <a:cubicBezTo>
                  <a:pt x="236" y="35"/>
                  <a:pt x="239" y="28"/>
                  <a:pt x="239" y="20"/>
                </a:cubicBezTo>
                <a:cubicBezTo>
                  <a:pt x="239" y="12"/>
                  <a:pt x="236" y="6"/>
                  <a:pt x="231" y="0"/>
                </a:cubicBezTo>
                <a:cubicBezTo>
                  <a:pt x="276" y="0"/>
                  <a:pt x="276" y="0"/>
                  <a:pt x="276" y="0"/>
                </a:cubicBezTo>
                <a:cubicBezTo>
                  <a:pt x="281" y="0"/>
                  <a:pt x="287" y="1"/>
                  <a:pt x="292" y="2"/>
                </a:cubicBezTo>
                <a:close/>
              </a:path>
            </a:pathLst>
          </a:custGeom>
          <a:solidFill>
            <a:srgbClr val="DCB66B"/>
          </a:solidFill>
          <a:ln w="19050">
            <a:solidFill>
              <a:schemeClr val="bg1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26" name="Freeform 13"/>
          <p:cNvSpPr/>
          <p:nvPr/>
        </p:nvSpPr>
        <p:spPr bwMode="auto">
          <a:xfrm>
            <a:off x="3148536" y="4399786"/>
            <a:ext cx="1416619" cy="995204"/>
          </a:xfrm>
          <a:custGeom>
            <a:avLst/>
            <a:gdLst/>
            <a:ahLst/>
            <a:cxnLst>
              <a:cxn ang="0">
                <a:pos x="0" y="166"/>
              </a:cxn>
              <a:cxn ang="0">
                <a:pos x="0" y="138"/>
              </a:cxn>
              <a:cxn ang="0">
                <a:pos x="19" y="145"/>
              </a:cxn>
              <a:cxn ang="0">
                <a:pos x="39" y="136"/>
              </a:cxn>
              <a:cxn ang="0">
                <a:pos x="48" y="116"/>
              </a:cxn>
              <a:cxn ang="0">
                <a:pos x="39" y="95"/>
              </a:cxn>
              <a:cxn ang="0">
                <a:pos x="19" y="87"/>
              </a:cxn>
              <a:cxn ang="0">
                <a:pos x="0" y="94"/>
              </a:cxn>
              <a:cxn ang="0">
                <a:pos x="0" y="65"/>
              </a:cxn>
              <a:cxn ang="0">
                <a:pos x="19" y="65"/>
              </a:cxn>
              <a:cxn ang="0">
                <a:pos x="19" y="48"/>
              </a:cxn>
              <a:cxn ang="0">
                <a:pos x="22" y="48"/>
              </a:cxn>
              <a:cxn ang="0">
                <a:pos x="182" y="48"/>
              </a:cxn>
              <a:cxn ang="0">
                <a:pos x="175" y="29"/>
              </a:cxn>
              <a:cxn ang="0">
                <a:pos x="184" y="9"/>
              </a:cxn>
              <a:cxn ang="0">
                <a:pos x="204" y="0"/>
              </a:cxn>
              <a:cxn ang="0">
                <a:pos x="225" y="9"/>
              </a:cxn>
              <a:cxn ang="0">
                <a:pos x="233" y="29"/>
              </a:cxn>
              <a:cxn ang="0">
                <a:pos x="226" y="48"/>
              </a:cxn>
              <a:cxn ang="0">
                <a:pos x="246" y="48"/>
              </a:cxn>
              <a:cxn ang="0">
                <a:pos x="262" y="50"/>
              </a:cxn>
              <a:cxn ang="0">
                <a:pos x="288" y="65"/>
              </a:cxn>
              <a:cxn ang="0">
                <a:pos x="289" y="66"/>
              </a:cxn>
              <a:cxn ang="0">
                <a:pos x="306" y="108"/>
              </a:cxn>
              <a:cxn ang="0">
                <a:pos x="306" y="108"/>
              </a:cxn>
              <a:cxn ang="0">
                <a:pos x="289" y="151"/>
              </a:cxn>
              <a:cxn ang="0">
                <a:pos x="246" y="168"/>
              </a:cxn>
              <a:cxn ang="0">
                <a:pos x="246" y="168"/>
              </a:cxn>
              <a:cxn ang="0">
                <a:pos x="230" y="166"/>
              </a:cxn>
              <a:cxn ang="0">
                <a:pos x="185" y="166"/>
              </a:cxn>
              <a:cxn ang="0">
                <a:pos x="193" y="186"/>
              </a:cxn>
              <a:cxn ang="0">
                <a:pos x="184" y="206"/>
              </a:cxn>
              <a:cxn ang="0">
                <a:pos x="164" y="215"/>
              </a:cxn>
              <a:cxn ang="0">
                <a:pos x="143" y="206"/>
              </a:cxn>
              <a:cxn ang="0">
                <a:pos x="135" y="186"/>
              </a:cxn>
              <a:cxn ang="0">
                <a:pos x="143" y="166"/>
              </a:cxn>
              <a:cxn ang="0">
                <a:pos x="16" y="166"/>
              </a:cxn>
              <a:cxn ang="0">
                <a:pos x="8" y="167"/>
              </a:cxn>
              <a:cxn ang="0">
                <a:pos x="6" y="167"/>
              </a:cxn>
              <a:cxn ang="0">
                <a:pos x="6" y="166"/>
              </a:cxn>
              <a:cxn ang="0">
                <a:pos x="0" y="166"/>
              </a:cxn>
            </a:cxnLst>
            <a:rect l="0" t="0" r="r" b="b"/>
            <a:pathLst>
              <a:path w="306" h="215">
                <a:moveTo>
                  <a:pt x="0" y="166"/>
                </a:moveTo>
                <a:cubicBezTo>
                  <a:pt x="0" y="138"/>
                  <a:pt x="0" y="138"/>
                  <a:pt x="0" y="138"/>
                </a:cubicBezTo>
                <a:cubicBezTo>
                  <a:pt x="5" y="142"/>
                  <a:pt x="12" y="145"/>
                  <a:pt x="19" y="145"/>
                </a:cubicBezTo>
                <a:cubicBezTo>
                  <a:pt x="27" y="145"/>
                  <a:pt x="34" y="142"/>
                  <a:pt x="39" y="136"/>
                </a:cubicBezTo>
                <a:cubicBezTo>
                  <a:pt x="45" y="131"/>
                  <a:pt x="48" y="124"/>
                  <a:pt x="48" y="116"/>
                </a:cubicBezTo>
                <a:cubicBezTo>
                  <a:pt x="48" y="108"/>
                  <a:pt x="45" y="101"/>
                  <a:pt x="39" y="95"/>
                </a:cubicBezTo>
                <a:cubicBezTo>
                  <a:pt x="34" y="90"/>
                  <a:pt x="27" y="87"/>
                  <a:pt x="19" y="87"/>
                </a:cubicBezTo>
                <a:cubicBezTo>
                  <a:pt x="12" y="87"/>
                  <a:pt x="5" y="89"/>
                  <a:pt x="0" y="94"/>
                </a:cubicBezTo>
                <a:cubicBezTo>
                  <a:pt x="0" y="65"/>
                  <a:pt x="0" y="65"/>
                  <a:pt x="0" y="65"/>
                </a:cubicBezTo>
                <a:cubicBezTo>
                  <a:pt x="19" y="65"/>
                  <a:pt x="19" y="65"/>
                  <a:pt x="19" y="65"/>
                </a:cubicBezTo>
                <a:cubicBezTo>
                  <a:pt x="19" y="48"/>
                  <a:pt x="19" y="48"/>
                  <a:pt x="19" y="48"/>
                </a:cubicBezTo>
                <a:cubicBezTo>
                  <a:pt x="20" y="48"/>
                  <a:pt x="21" y="48"/>
                  <a:pt x="22" y="48"/>
                </a:cubicBezTo>
                <a:cubicBezTo>
                  <a:pt x="182" y="48"/>
                  <a:pt x="182" y="48"/>
                  <a:pt x="182" y="48"/>
                </a:cubicBezTo>
                <a:cubicBezTo>
                  <a:pt x="178" y="43"/>
                  <a:pt x="175" y="37"/>
                  <a:pt x="175" y="29"/>
                </a:cubicBezTo>
                <a:cubicBezTo>
                  <a:pt x="175" y="21"/>
                  <a:pt x="178" y="15"/>
                  <a:pt x="184" y="9"/>
                </a:cubicBezTo>
                <a:cubicBezTo>
                  <a:pt x="189" y="3"/>
                  <a:pt x="196" y="0"/>
                  <a:pt x="204" y="0"/>
                </a:cubicBezTo>
                <a:cubicBezTo>
                  <a:pt x="212" y="0"/>
                  <a:pt x="219" y="3"/>
                  <a:pt x="225" y="9"/>
                </a:cubicBezTo>
                <a:cubicBezTo>
                  <a:pt x="230" y="15"/>
                  <a:pt x="233" y="21"/>
                  <a:pt x="233" y="29"/>
                </a:cubicBezTo>
                <a:cubicBezTo>
                  <a:pt x="233" y="37"/>
                  <a:pt x="231" y="43"/>
                  <a:pt x="226" y="48"/>
                </a:cubicBezTo>
                <a:cubicBezTo>
                  <a:pt x="246" y="48"/>
                  <a:pt x="246" y="48"/>
                  <a:pt x="246" y="48"/>
                </a:cubicBezTo>
                <a:cubicBezTo>
                  <a:pt x="252" y="48"/>
                  <a:pt x="257" y="49"/>
                  <a:pt x="262" y="50"/>
                </a:cubicBezTo>
                <a:cubicBezTo>
                  <a:pt x="272" y="53"/>
                  <a:pt x="280" y="58"/>
                  <a:pt x="288" y="65"/>
                </a:cubicBezTo>
                <a:cubicBezTo>
                  <a:pt x="288" y="65"/>
                  <a:pt x="289" y="66"/>
                  <a:pt x="289" y="66"/>
                </a:cubicBezTo>
                <a:cubicBezTo>
                  <a:pt x="301" y="78"/>
                  <a:pt x="306" y="92"/>
                  <a:pt x="306" y="108"/>
                </a:cubicBezTo>
                <a:cubicBezTo>
                  <a:pt x="306" y="108"/>
                  <a:pt x="306" y="108"/>
                  <a:pt x="306" y="108"/>
                </a:cubicBezTo>
                <a:cubicBezTo>
                  <a:pt x="306" y="125"/>
                  <a:pt x="301" y="139"/>
                  <a:pt x="289" y="151"/>
                </a:cubicBezTo>
                <a:cubicBezTo>
                  <a:pt x="277" y="163"/>
                  <a:pt x="263" y="168"/>
                  <a:pt x="246" y="168"/>
                </a:cubicBezTo>
                <a:cubicBezTo>
                  <a:pt x="246" y="168"/>
                  <a:pt x="246" y="168"/>
                  <a:pt x="246" y="168"/>
                </a:cubicBezTo>
                <a:cubicBezTo>
                  <a:pt x="241" y="167"/>
                  <a:pt x="235" y="166"/>
                  <a:pt x="230" y="166"/>
                </a:cubicBezTo>
                <a:cubicBezTo>
                  <a:pt x="185" y="166"/>
                  <a:pt x="185" y="166"/>
                  <a:pt x="185" y="166"/>
                </a:cubicBezTo>
                <a:cubicBezTo>
                  <a:pt x="190" y="172"/>
                  <a:pt x="193" y="178"/>
                  <a:pt x="193" y="186"/>
                </a:cubicBezTo>
                <a:cubicBezTo>
                  <a:pt x="193" y="194"/>
                  <a:pt x="190" y="201"/>
                  <a:pt x="184" y="206"/>
                </a:cubicBezTo>
                <a:cubicBezTo>
                  <a:pt x="179" y="212"/>
                  <a:pt x="172" y="215"/>
                  <a:pt x="164" y="215"/>
                </a:cubicBezTo>
                <a:cubicBezTo>
                  <a:pt x="156" y="215"/>
                  <a:pt x="149" y="212"/>
                  <a:pt x="143" y="206"/>
                </a:cubicBezTo>
                <a:cubicBezTo>
                  <a:pt x="138" y="201"/>
                  <a:pt x="135" y="194"/>
                  <a:pt x="135" y="186"/>
                </a:cubicBezTo>
                <a:cubicBezTo>
                  <a:pt x="135" y="178"/>
                  <a:pt x="138" y="172"/>
                  <a:pt x="143" y="166"/>
                </a:cubicBezTo>
                <a:cubicBezTo>
                  <a:pt x="16" y="166"/>
                  <a:pt x="16" y="166"/>
                  <a:pt x="16" y="166"/>
                </a:cubicBezTo>
                <a:cubicBezTo>
                  <a:pt x="14" y="166"/>
                  <a:pt x="11" y="167"/>
                  <a:pt x="8" y="167"/>
                </a:cubicBezTo>
                <a:cubicBezTo>
                  <a:pt x="8" y="167"/>
                  <a:pt x="7" y="167"/>
                  <a:pt x="6" y="167"/>
                </a:cubicBezTo>
                <a:cubicBezTo>
                  <a:pt x="6" y="166"/>
                  <a:pt x="6" y="166"/>
                  <a:pt x="6" y="166"/>
                </a:cubicBezTo>
                <a:lnTo>
                  <a:pt x="0" y="166"/>
                </a:lnTo>
                <a:close/>
              </a:path>
            </a:pathLst>
          </a:custGeom>
          <a:solidFill>
            <a:srgbClr val="DCB66B"/>
          </a:solidFill>
          <a:ln w="19050">
            <a:solidFill>
              <a:schemeClr val="bg1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27" name="Freeform 14"/>
          <p:cNvSpPr/>
          <p:nvPr/>
        </p:nvSpPr>
        <p:spPr bwMode="auto">
          <a:xfrm>
            <a:off x="3100919" y="4028370"/>
            <a:ext cx="1459475" cy="602361"/>
          </a:xfrm>
          <a:custGeom>
            <a:avLst/>
            <a:gdLst/>
            <a:ahLst/>
            <a:cxnLst>
              <a:cxn ang="0">
                <a:pos x="272" y="130"/>
              </a:cxn>
              <a:cxn ang="0">
                <a:pos x="256" y="128"/>
              </a:cxn>
              <a:cxn ang="0">
                <a:pos x="236" y="128"/>
              </a:cxn>
              <a:cxn ang="0">
                <a:pos x="243" y="109"/>
              </a:cxn>
              <a:cxn ang="0">
                <a:pos x="235" y="89"/>
              </a:cxn>
              <a:cxn ang="0">
                <a:pos x="214" y="80"/>
              </a:cxn>
              <a:cxn ang="0">
                <a:pos x="194" y="89"/>
              </a:cxn>
              <a:cxn ang="0">
                <a:pos x="185" y="109"/>
              </a:cxn>
              <a:cxn ang="0">
                <a:pos x="192" y="128"/>
              </a:cxn>
              <a:cxn ang="0">
                <a:pos x="32" y="128"/>
              </a:cxn>
              <a:cxn ang="0">
                <a:pos x="29" y="128"/>
              </a:cxn>
              <a:cxn ang="0">
                <a:pos x="29" y="97"/>
              </a:cxn>
              <a:cxn ang="0">
                <a:pos x="10" y="90"/>
              </a:cxn>
              <a:cxn ang="0">
                <a:pos x="8" y="89"/>
              </a:cxn>
              <a:cxn ang="0">
                <a:pos x="0" y="68"/>
              </a:cxn>
              <a:cxn ang="0">
                <a:pos x="8" y="48"/>
              </a:cxn>
              <a:cxn ang="0">
                <a:pos x="10" y="46"/>
              </a:cxn>
              <a:cxn ang="0">
                <a:pos x="29" y="39"/>
              </a:cxn>
              <a:cxn ang="0">
                <a:pos x="29" y="0"/>
              </a:cxn>
              <a:cxn ang="0">
                <a:pos x="248" y="0"/>
              </a:cxn>
              <a:cxn ang="0">
                <a:pos x="296" y="20"/>
              </a:cxn>
              <a:cxn ang="0">
                <a:pos x="315" y="67"/>
              </a:cxn>
              <a:cxn ang="0">
                <a:pos x="315" y="67"/>
              </a:cxn>
              <a:cxn ang="0">
                <a:pos x="296" y="115"/>
              </a:cxn>
              <a:cxn ang="0">
                <a:pos x="272" y="130"/>
              </a:cxn>
            </a:cxnLst>
            <a:rect l="0" t="0" r="r" b="b"/>
            <a:pathLst>
              <a:path w="315" h="130">
                <a:moveTo>
                  <a:pt x="272" y="130"/>
                </a:moveTo>
                <a:cubicBezTo>
                  <a:pt x="267" y="129"/>
                  <a:pt x="262" y="128"/>
                  <a:pt x="256" y="128"/>
                </a:cubicBezTo>
                <a:cubicBezTo>
                  <a:pt x="236" y="128"/>
                  <a:pt x="236" y="128"/>
                  <a:pt x="236" y="128"/>
                </a:cubicBezTo>
                <a:cubicBezTo>
                  <a:pt x="241" y="123"/>
                  <a:pt x="243" y="117"/>
                  <a:pt x="243" y="109"/>
                </a:cubicBezTo>
                <a:cubicBezTo>
                  <a:pt x="243" y="101"/>
                  <a:pt x="240" y="95"/>
                  <a:pt x="235" y="89"/>
                </a:cubicBezTo>
                <a:cubicBezTo>
                  <a:pt x="229" y="83"/>
                  <a:pt x="222" y="80"/>
                  <a:pt x="214" y="80"/>
                </a:cubicBezTo>
                <a:cubicBezTo>
                  <a:pt x="206" y="80"/>
                  <a:pt x="199" y="83"/>
                  <a:pt x="194" y="89"/>
                </a:cubicBezTo>
                <a:cubicBezTo>
                  <a:pt x="188" y="95"/>
                  <a:pt x="185" y="101"/>
                  <a:pt x="185" y="109"/>
                </a:cubicBezTo>
                <a:cubicBezTo>
                  <a:pt x="185" y="117"/>
                  <a:pt x="188" y="123"/>
                  <a:pt x="192" y="128"/>
                </a:cubicBezTo>
                <a:cubicBezTo>
                  <a:pt x="32" y="128"/>
                  <a:pt x="32" y="128"/>
                  <a:pt x="32" y="128"/>
                </a:cubicBezTo>
                <a:cubicBezTo>
                  <a:pt x="31" y="128"/>
                  <a:pt x="30" y="128"/>
                  <a:pt x="29" y="128"/>
                </a:cubicBezTo>
                <a:cubicBezTo>
                  <a:pt x="29" y="97"/>
                  <a:pt x="29" y="97"/>
                  <a:pt x="29" y="97"/>
                </a:cubicBezTo>
                <a:cubicBezTo>
                  <a:pt x="22" y="97"/>
                  <a:pt x="15" y="95"/>
                  <a:pt x="10" y="90"/>
                </a:cubicBezTo>
                <a:cubicBezTo>
                  <a:pt x="9" y="90"/>
                  <a:pt x="9" y="89"/>
                  <a:pt x="8" y="89"/>
                </a:cubicBezTo>
                <a:cubicBezTo>
                  <a:pt x="3" y="83"/>
                  <a:pt x="0" y="76"/>
                  <a:pt x="0" y="68"/>
                </a:cubicBezTo>
                <a:cubicBezTo>
                  <a:pt x="0" y="60"/>
                  <a:pt x="3" y="53"/>
                  <a:pt x="8" y="48"/>
                </a:cubicBezTo>
                <a:cubicBezTo>
                  <a:pt x="9" y="47"/>
                  <a:pt x="9" y="47"/>
                  <a:pt x="10" y="46"/>
                </a:cubicBezTo>
                <a:cubicBezTo>
                  <a:pt x="15" y="42"/>
                  <a:pt x="22" y="39"/>
                  <a:pt x="29" y="39"/>
                </a:cubicBezTo>
                <a:cubicBezTo>
                  <a:pt x="29" y="0"/>
                  <a:pt x="29" y="0"/>
                  <a:pt x="29" y="0"/>
                </a:cubicBezTo>
                <a:cubicBezTo>
                  <a:pt x="248" y="0"/>
                  <a:pt x="248" y="0"/>
                  <a:pt x="248" y="0"/>
                </a:cubicBezTo>
                <a:cubicBezTo>
                  <a:pt x="267" y="0"/>
                  <a:pt x="283" y="7"/>
                  <a:pt x="296" y="20"/>
                </a:cubicBezTo>
                <a:cubicBezTo>
                  <a:pt x="309" y="33"/>
                  <a:pt x="315" y="48"/>
                  <a:pt x="315" y="67"/>
                </a:cubicBezTo>
                <a:cubicBezTo>
                  <a:pt x="315" y="67"/>
                  <a:pt x="315" y="67"/>
                  <a:pt x="315" y="67"/>
                </a:cubicBezTo>
                <a:cubicBezTo>
                  <a:pt x="315" y="86"/>
                  <a:pt x="309" y="102"/>
                  <a:pt x="296" y="115"/>
                </a:cubicBezTo>
                <a:cubicBezTo>
                  <a:pt x="289" y="122"/>
                  <a:pt x="281" y="127"/>
                  <a:pt x="272" y="130"/>
                </a:cubicBezTo>
                <a:close/>
              </a:path>
            </a:pathLst>
          </a:custGeom>
          <a:solidFill>
            <a:srgbClr val="DCB66B"/>
          </a:solidFill>
          <a:ln w="19050">
            <a:solidFill>
              <a:schemeClr val="bg1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28" name="Freeform 15"/>
          <p:cNvSpPr/>
          <p:nvPr/>
        </p:nvSpPr>
        <p:spPr bwMode="auto">
          <a:xfrm>
            <a:off x="2934258" y="5511653"/>
            <a:ext cx="1390429" cy="795211"/>
          </a:xfrm>
          <a:custGeom>
            <a:avLst/>
            <a:gdLst/>
            <a:ahLst/>
            <a:cxnLst>
              <a:cxn ang="0">
                <a:pos x="46" y="172"/>
              </a:cxn>
              <a:cxn ang="0">
                <a:pos x="46" y="136"/>
              </a:cxn>
              <a:cxn ang="0">
                <a:pos x="29" y="142"/>
              </a:cxn>
              <a:cxn ang="0">
                <a:pos x="26" y="142"/>
              </a:cxn>
              <a:cxn ang="0">
                <a:pos x="8" y="133"/>
              </a:cxn>
              <a:cxn ang="0">
                <a:pos x="0" y="113"/>
              </a:cxn>
              <a:cxn ang="0">
                <a:pos x="8" y="92"/>
              </a:cxn>
              <a:cxn ang="0">
                <a:pos x="21" y="85"/>
              </a:cxn>
              <a:cxn ang="0">
                <a:pos x="29" y="84"/>
              </a:cxn>
              <a:cxn ang="0">
                <a:pos x="46" y="89"/>
              </a:cxn>
              <a:cxn ang="0">
                <a:pos x="46" y="46"/>
              </a:cxn>
              <a:cxn ang="0">
                <a:pos x="97" y="46"/>
              </a:cxn>
              <a:cxn ang="0">
                <a:pos x="92" y="29"/>
              </a:cxn>
              <a:cxn ang="0">
                <a:pos x="100" y="9"/>
              </a:cxn>
              <a:cxn ang="0">
                <a:pos x="121" y="0"/>
              </a:cxn>
              <a:cxn ang="0">
                <a:pos x="141" y="9"/>
              </a:cxn>
              <a:cxn ang="0">
                <a:pos x="150" y="29"/>
              </a:cxn>
              <a:cxn ang="0">
                <a:pos x="145" y="46"/>
              </a:cxn>
              <a:cxn ang="0">
                <a:pos x="237" y="46"/>
              </a:cxn>
              <a:cxn ang="0">
                <a:pos x="260" y="50"/>
              </a:cxn>
              <a:cxn ang="0">
                <a:pos x="282" y="64"/>
              </a:cxn>
              <a:cxn ang="0">
                <a:pos x="300" y="109"/>
              </a:cxn>
              <a:cxn ang="0">
                <a:pos x="300" y="109"/>
              </a:cxn>
              <a:cxn ang="0">
                <a:pos x="282" y="153"/>
              </a:cxn>
              <a:cxn ang="0">
                <a:pos x="239" y="172"/>
              </a:cxn>
              <a:cxn ang="0">
                <a:pos x="46" y="172"/>
              </a:cxn>
            </a:cxnLst>
            <a:rect l="0" t="0" r="r" b="b"/>
            <a:pathLst>
              <a:path w="300" h="172">
                <a:moveTo>
                  <a:pt x="46" y="172"/>
                </a:moveTo>
                <a:cubicBezTo>
                  <a:pt x="46" y="136"/>
                  <a:pt x="46" y="136"/>
                  <a:pt x="46" y="136"/>
                </a:cubicBezTo>
                <a:cubicBezTo>
                  <a:pt x="41" y="140"/>
                  <a:pt x="35" y="142"/>
                  <a:pt x="29" y="142"/>
                </a:cubicBezTo>
                <a:cubicBezTo>
                  <a:pt x="28" y="142"/>
                  <a:pt x="27" y="142"/>
                  <a:pt x="26" y="142"/>
                </a:cubicBezTo>
                <a:cubicBezTo>
                  <a:pt x="19" y="141"/>
                  <a:pt x="13" y="138"/>
                  <a:pt x="8" y="133"/>
                </a:cubicBezTo>
                <a:cubicBezTo>
                  <a:pt x="3" y="127"/>
                  <a:pt x="0" y="121"/>
                  <a:pt x="0" y="113"/>
                </a:cubicBezTo>
                <a:cubicBezTo>
                  <a:pt x="0" y="105"/>
                  <a:pt x="3" y="98"/>
                  <a:pt x="8" y="92"/>
                </a:cubicBezTo>
                <a:cubicBezTo>
                  <a:pt x="12" y="88"/>
                  <a:pt x="16" y="86"/>
                  <a:pt x="21" y="85"/>
                </a:cubicBezTo>
                <a:cubicBezTo>
                  <a:pt x="24" y="84"/>
                  <a:pt x="26" y="84"/>
                  <a:pt x="29" y="84"/>
                </a:cubicBezTo>
                <a:cubicBezTo>
                  <a:pt x="35" y="84"/>
                  <a:pt x="41" y="85"/>
                  <a:pt x="46" y="89"/>
                </a:cubicBezTo>
                <a:cubicBezTo>
                  <a:pt x="46" y="46"/>
                  <a:pt x="46" y="46"/>
                  <a:pt x="46" y="46"/>
                </a:cubicBezTo>
                <a:cubicBezTo>
                  <a:pt x="97" y="46"/>
                  <a:pt x="97" y="46"/>
                  <a:pt x="97" y="46"/>
                </a:cubicBezTo>
                <a:cubicBezTo>
                  <a:pt x="94" y="41"/>
                  <a:pt x="92" y="35"/>
                  <a:pt x="92" y="29"/>
                </a:cubicBezTo>
                <a:cubicBezTo>
                  <a:pt x="92" y="21"/>
                  <a:pt x="95" y="15"/>
                  <a:pt x="100" y="9"/>
                </a:cubicBezTo>
                <a:cubicBezTo>
                  <a:pt x="106" y="3"/>
                  <a:pt x="113" y="0"/>
                  <a:pt x="121" y="0"/>
                </a:cubicBezTo>
                <a:cubicBezTo>
                  <a:pt x="129" y="0"/>
                  <a:pt x="136" y="3"/>
                  <a:pt x="141" y="9"/>
                </a:cubicBezTo>
                <a:cubicBezTo>
                  <a:pt x="147" y="15"/>
                  <a:pt x="150" y="21"/>
                  <a:pt x="150" y="29"/>
                </a:cubicBezTo>
                <a:cubicBezTo>
                  <a:pt x="150" y="35"/>
                  <a:pt x="148" y="41"/>
                  <a:pt x="145" y="46"/>
                </a:cubicBezTo>
                <a:cubicBezTo>
                  <a:pt x="237" y="46"/>
                  <a:pt x="237" y="46"/>
                  <a:pt x="237" y="46"/>
                </a:cubicBezTo>
                <a:cubicBezTo>
                  <a:pt x="245" y="46"/>
                  <a:pt x="253" y="47"/>
                  <a:pt x="260" y="50"/>
                </a:cubicBezTo>
                <a:cubicBezTo>
                  <a:pt x="268" y="53"/>
                  <a:pt x="275" y="57"/>
                  <a:pt x="282" y="64"/>
                </a:cubicBezTo>
                <a:cubicBezTo>
                  <a:pt x="294" y="76"/>
                  <a:pt x="300" y="91"/>
                  <a:pt x="300" y="109"/>
                </a:cubicBezTo>
                <a:cubicBezTo>
                  <a:pt x="300" y="109"/>
                  <a:pt x="300" y="109"/>
                  <a:pt x="300" y="109"/>
                </a:cubicBezTo>
                <a:cubicBezTo>
                  <a:pt x="300" y="126"/>
                  <a:pt x="294" y="141"/>
                  <a:pt x="282" y="153"/>
                </a:cubicBezTo>
                <a:cubicBezTo>
                  <a:pt x="270" y="165"/>
                  <a:pt x="255" y="171"/>
                  <a:pt x="239" y="172"/>
                </a:cubicBezTo>
                <a:lnTo>
                  <a:pt x="46" y="172"/>
                </a:lnTo>
                <a:close/>
              </a:path>
            </a:pathLst>
          </a:custGeom>
          <a:solidFill>
            <a:srgbClr val="DCB66B"/>
          </a:solidFill>
          <a:ln w="19050">
            <a:solidFill>
              <a:schemeClr val="bg1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29" name="Oval 31"/>
          <p:cNvSpPr/>
          <p:nvPr/>
        </p:nvSpPr>
        <p:spPr>
          <a:xfrm>
            <a:off x="7829317" y="3743013"/>
            <a:ext cx="1113973" cy="1113971"/>
          </a:xfrm>
          <a:prstGeom prst="ellipse">
            <a:avLst/>
          </a:prstGeom>
          <a:noFill/>
          <a:ln>
            <a:solidFill>
              <a:srgbClr val="2828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1">
                  <a:lumMod val="50000"/>
                </a:schemeClr>
              </a:solidFill>
              <a:latin typeface="FontAwesome" pitchFamily="2" charset="0"/>
            </a:endParaRPr>
          </a:p>
        </p:txBody>
      </p:sp>
      <p:sp>
        <p:nvSpPr>
          <p:cNvPr id="30" name="Freeform 154"/>
          <p:cNvSpPr/>
          <p:nvPr/>
        </p:nvSpPr>
        <p:spPr bwMode="auto">
          <a:xfrm>
            <a:off x="8126352" y="4092790"/>
            <a:ext cx="519905" cy="414417"/>
          </a:xfrm>
          <a:custGeom>
            <a:avLst/>
            <a:gdLst/>
            <a:ahLst/>
            <a:cxnLst>
              <a:cxn ang="0">
                <a:pos x="57" y="12"/>
              </a:cxn>
              <a:cxn ang="0">
                <a:pos x="57" y="14"/>
              </a:cxn>
              <a:cxn ang="0">
                <a:pos x="20" y="51"/>
              </a:cxn>
              <a:cxn ang="0">
                <a:pos x="0" y="45"/>
              </a:cxn>
              <a:cxn ang="0">
                <a:pos x="3" y="45"/>
              </a:cxn>
              <a:cxn ang="0">
                <a:pos x="19" y="40"/>
              </a:cxn>
              <a:cxn ang="0">
                <a:pos x="7" y="31"/>
              </a:cxn>
              <a:cxn ang="0">
                <a:pos x="10" y="31"/>
              </a:cxn>
              <a:cxn ang="0">
                <a:pos x="13" y="31"/>
              </a:cxn>
              <a:cxn ang="0">
                <a:pos x="3" y="18"/>
              </a:cxn>
              <a:cxn ang="0">
                <a:pos x="3" y="18"/>
              </a:cxn>
              <a:cxn ang="0">
                <a:pos x="9" y="19"/>
              </a:cxn>
              <a:cxn ang="0">
                <a:pos x="3" y="9"/>
              </a:cxn>
              <a:cxn ang="0">
                <a:pos x="5" y="2"/>
              </a:cxn>
              <a:cxn ang="0">
                <a:pos x="31" y="16"/>
              </a:cxn>
              <a:cxn ang="0">
                <a:pos x="31" y="13"/>
              </a:cxn>
              <a:cxn ang="0">
                <a:pos x="44" y="0"/>
              </a:cxn>
              <a:cxn ang="0">
                <a:pos x="54" y="4"/>
              </a:cxn>
              <a:cxn ang="0">
                <a:pos x="62" y="1"/>
              </a:cxn>
              <a:cxn ang="0">
                <a:pos x="56" y="8"/>
              </a:cxn>
              <a:cxn ang="0">
                <a:pos x="64" y="6"/>
              </a:cxn>
              <a:cxn ang="0">
                <a:pos x="57" y="12"/>
              </a:cxn>
            </a:cxnLst>
            <a:rect l="0" t="0" r="r" b="b"/>
            <a:pathLst>
              <a:path w="64" h="51">
                <a:moveTo>
                  <a:pt x="57" y="12"/>
                </a:moveTo>
                <a:cubicBezTo>
                  <a:pt x="57" y="13"/>
                  <a:pt x="57" y="14"/>
                  <a:pt x="57" y="14"/>
                </a:cubicBezTo>
                <a:cubicBezTo>
                  <a:pt x="57" y="31"/>
                  <a:pt x="44" y="51"/>
                  <a:pt x="20" y="51"/>
                </a:cubicBezTo>
                <a:cubicBezTo>
                  <a:pt x="13" y="51"/>
                  <a:pt x="6" y="49"/>
                  <a:pt x="0" y="45"/>
                </a:cubicBezTo>
                <a:cubicBezTo>
                  <a:pt x="1" y="45"/>
                  <a:pt x="2" y="45"/>
                  <a:pt x="3" y="45"/>
                </a:cubicBezTo>
                <a:cubicBezTo>
                  <a:pt x="9" y="45"/>
                  <a:pt x="15" y="43"/>
                  <a:pt x="19" y="40"/>
                </a:cubicBezTo>
                <a:cubicBezTo>
                  <a:pt x="14" y="40"/>
                  <a:pt x="9" y="36"/>
                  <a:pt x="7" y="31"/>
                </a:cubicBezTo>
                <a:cubicBezTo>
                  <a:pt x="8" y="31"/>
                  <a:pt x="9" y="31"/>
                  <a:pt x="10" y="31"/>
                </a:cubicBezTo>
                <a:cubicBezTo>
                  <a:pt x="11" y="31"/>
                  <a:pt x="12" y="31"/>
                  <a:pt x="13" y="31"/>
                </a:cubicBezTo>
                <a:cubicBezTo>
                  <a:pt x="7" y="29"/>
                  <a:pt x="3" y="24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5" y="19"/>
                  <a:pt x="7" y="19"/>
                  <a:pt x="9" y="19"/>
                </a:cubicBezTo>
                <a:cubicBezTo>
                  <a:pt x="5" y="17"/>
                  <a:pt x="3" y="13"/>
                  <a:pt x="3" y="9"/>
                </a:cubicBezTo>
                <a:cubicBezTo>
                  <a:pt x="3" y="6"/>
                  <a:pt x="4" y="4"/>
                  <a:pt x="5" y="2"/>
                </a:cubicBezTo>
                <a:cubicBezTo>
                  <a:pt x="11" y="10"/>
                  <a:pt x="21" y="15"/>
                  <a:pt x="31" y="16"/>
                </a:cubicBezTo>
                <a:cubicBezTo>
                  <a:pt x="31" y="15"/>
                  <a:pt x="31" y="14"/>
                  <a:pt x="31" y="13"/>
                </a:cubicBezTo>
                <a:cubicBezTo>
                  <a:pt x="31" y="5"/>
                  <a:pt x="37" y="0"/>
                  <a:pt x="44" y="0"/>
                </a:cubicBezTo>
                <a:cubicBezTo>
                  <a:pt x="48" y="0"/>
                  <a:pt x="51" y="1"/>
                  <a:pt x="54" y="4"/>
                </a:cubicBezTo>
                <a:cubicBezTo>
                  <a:pt x="56" y="3"/>
                  <a:pt x="59" y="2"/>
                  <a:pt x="62" y="1"/>
                </a:cubicBezTo>
                <a:cubicBezTo>
                  <a:pt x="61" y="4"/>
                  <a:pt x="59" y="6"/>
                  <a:pt x="56" y="8"/>
                </a:cubicBezTo>
                <a:cubicBezTo>
                  <a:pt x="59" y="7"/>
                  <a:pt x="61" y="7"/>
                  <a:pt x="64" y="6"/>
                </a:cubicBezTo>
                <a:cubicBezTo>
                  <a:pt x="62" y="8"/>
                  <a:pt x="60" y="11"/>
                  <a:pt x="57" y="12"/>
                </a:cubicBezTo>
                <a:close/>
              </a:path>
            </a:pathLst>
          </a:custGeom>
          <a:solidFill>
            <a:srgbClr val="282828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31" name="Oval 32"/>
          <p:cNvSpPr/>
          <p:nvPr/>
        </p:nvSpPr>
        <p:spPr>
          <a:xfrm>
            <a:off x="9979978" y="3743013"/>
            <a:ext cx="1113973" cy="1113971"/>
          </a:xfrm>
          <a:prstGeom prst="ellipse">
            <a:avLst/>
          </a:prstGeom>
          <a:noFill/>
          <a:ln>
            <a:solidFill>
              <a:srgbClr val="DCB6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1">
                  <a:lumMod val="50000"/>
                </a:schemeClr>
              </a:solidFill>
              <a:latin typeface="FontAwesome" pitchFamily="2" charset="0"/>
            </a:endParaRPr>
          </a:p>
        </p:txBody>
      </p:sp>
      <p:sp>
        <p:nvSpPr>
          <p:cNvPr id="32" name="Freeform 141"/>
          <p:cNvSpPr>
            <a:spLocks noEditPoints="1"/>
          </p:cNvSpPr>
          <p:nvPr/>
        </p:nvSpPr>
        <p:spPr bwMode="auto">
          <a:xfrm>
            <a:off x="10297798" y="4127538"/>
            <a:ext cx="478335" cy="344921"/>
          </a:xfrm>
          <a:custGeom>
            <a:avLst/>
            <a:gdLst/>
            <a:ahLst/>
            <a:cxnLst>
              <a:cxn ang="0">
                <a:pos x="67" y="41"/>
              </a:cxn>
              <a:cxn ang="0">
                <a:pos x="59" y="48"/>
              </a:cxn>
              <a:cxn ang="0">
                <a:pos x="34" y="49"/>
              </a:cxn>
              <a:cxn ang="0">
                <a:pos x="8" y="48"/>
              </a:cxn>
              <a:cxn ang="0">
                <a:pos x="1" y="41"/>
              </a:cxn>
              <a:cxn ang="0">
                <a:pos x="0" y="25"/>
              </a:cxn>
              <a:cxn ang="0">
                <a:pos x="1" y="8"/>
              </a:cxn>
              <a:cxn ang="0">
                <a:pos x="8" y="1"/>
              </a:cxn>
              <a:cxn ang="0">
                <a:pos x="34" y="0"/>
              </a:cxn>
              <a:cxn ang="0">
                <a:pos x="59" y="1"/>
              </a:cxn>
              <a:cxn ang="0">
                <a:pos x="67" y="8"/>
              </a:cxn>
              <a:cxn ang="0">
                <a:pos x="68" y="25"/>
              </a:cxn>
              <a:cxn ang="0">
                <a:pos x="67" y="41"/>
              </a:cxn>
              <a:cxn ang="0">
                <a:pos x="47" y="23"/>
              </a:cxn>
              <a:cxn ang="0">
                <a:pos x="28" y="11"/>
              </a:cxn>
              <a:cxn ang="0">
                <a:pos x="25" y="10"/>
              </a:cxn>
              <a:cxn ang="0">
                <a:pos x="24" y="13"/>
              </a:cxn>
              <a:cxn ang="0">
                <a:pos x="24" y="37"/>
              </a:cxn>
              <a:cxn ang="0">
                <a:pos x="25" y="39"/>
              </a:cxn>
              <a:cxn ang="0">
                <a:pos x="26" y="39"/>
              </a:cxn>
              <a:cxn ang="0">
                <a:pos x="28" y="39"/>
              </a:cxn>
              <a:cxn ang="0">
                <a:pos x="47" y="27"/>
              </a:cxn>
              <a:cxn ang="0">
                <a:pos x="48" y="25"/>
              </a:cxn>
              <a:cxn ang="0">
                <a:pos x="47" y="23"/>
              </a:cxn>
            </a:cxnLst>
            <a:rect l="0" t="0" r="r" b="b"/>
            <a:pathLst>
              <a:path w="68" h="49">
                <a:moveTo>
                  <a:pt x="67" y="41"/>
                </a:moveTo>
                <a:cubicBezTo>
                  <a:pt x="66" y="45"/>
                  <a:pt x="63" y="48"/>
                  <a:pt x="59" y="48"/>
                </a:cubicBezTo>
                <a:cubicBezTo>
                  <a:pt x="51" y="49"/>
                  <a:pt x="42" y="49"/>
                  <a:pt x="34" y="49"/>
                </a:cubicBezTo>
                <a:cubicBezTo>
                  <a:pt x="25" y="49"/>
                  <a:pt x="17" y="49"/>
                  <a:pt x="8" y="48"/>
                </a:cubicBezTo>
                <a:cubicBezTo>
                  <a:pt x="5" y="48"/>
                  <a:pt x="2" y="45"/>
                  <a:pt x="1" y="41"/>
                </a:cubicBezTo>
                <a:cubicBezTo>
                  <a:pt x="0" y="36"/>
                  <a:pt x="0" y="30"/>
                  <a:pt x="0" y="25"/>
                </a:cubicBezTo>
                <a:cubicBezTo>
                  <a:pt x="0" y="19"/>
                  <a:pt x="0" y="14"/>
                  <a:pt x="1" y="8"/>
                </a:cubicBezTo>
                <a:cubicBezTo>
                  <a:pt x="2" y="5"/>
                  <a:pt x="5" y="2"/>
                  <a:pt x="8" y="1"/>
                </a:cubicBezTo>
                <a:cubicBezTo>
                  <a:pt x="17" y="0"/>
                  <a:pt x="25" y="0"/>
                  <a:pt x="34" y="0"/>
                </a:cubicBezTo>
                <a:cubicBezTo>
                  <a:pt x="42" y="0"/>
                  <a:pt x="51" y="0"/>
                  <a:pt x="59" y="1"/>
                </a:cubicBezTo>
                <a:cubicBezTo>
                  <a:pt x="63" y="2"/>
                  <a:pt x="66" y="5"/>
                  <a:pt x="67" y="8"/>
                </a:cubicBezTo>
                <a:cubicBezTo>
                  <a:pt x="68" y="14"/>
                  <a:pt x="68" y="19"/>
                  <a:pt x="68" y="25"/>
                </a:cubicBezTo>
                <a:cubicBezTo>
                  <a:pt x="68" y="30"/>
                  <a:pt x="68" y="36"/>
                  <a:pt x="67" y="41"/>
                </a:cubicBezTo>
                <a:close/>
                <a:moveTo>
                  <a:pt x="47" y="23"/>
                </a:moveTo>
                <a:cubicBezTo>
                  <a:pt x="28" y="11"/>
                  <a:pt x="28" y="11"/>
                  <a:pt x="28" y="11"/>
                </a:cubicBezTo>
                <a:cubicBezTo>
                  <a:pt x="27" y="10"/>
                  <a:pt x="26" y="10"/>
                  <a:pt x="25" y="10"/>
                </a:cubicBezTo>
                <a:cubicBezTo>
                  <a:pt x="25" y="11"/>
                  <a:pt x="24" y="12"/>
                  <a:pt x="24" y="13"/>
                </a:cubicBezTo>
                <a:cubicBezTo>
                  <a:pt x="24" y="37"/>
                  <a:pt x="24" y="37"/>
                  <a:pt x="24" y="37"/>
                </a:cubicBezTo>
                <a:cubicBezTo>
                  <a:pt x="24" y="38"/>
                  <a:pt x="25" y="39"/>
                  <a:pt x="25" y="39"/>
                </a:cubicBezTo>
                <a:cubicBezTo>
                  <a:pt x="26" y="39"/>
                  <a:pt x="26" y="39"/>
                  <a:pt x="26" y="39"/>
                </a:cubicBezTo>
                <a:cubicBezTo>
                  <a:pt x="27" y="39"/>
                  <a:pt x="27" y="39"/>
                  <a:pt x="28" y="39"/>
                </a:cubicBezTo>
                <a:cubicBezTo>
                  <a:pt x="47" y="27"/>
                  <a:pt x="47" y="27"/>
                  <a:pt x="47" y="27"/>
                </a:cubicBezTo>
                <a:cubicBezTo>
                  <a:pt x="48" y="26"/>
                  <a:pt x="48" y="26"/>
                  <a:pt x="48" y="25"/>
                </a:cubicBezTo>
                <a:cubicBezTo>
                  <a:pt x="48" y="24"/>
                  <a:pt x="48" y="23"/>
                  <a:pt x="47" y="23"/>
                </a:cubicBezTo>
                <a:close/>
              </a:path>
            </a:pathLst>
          </a:custGeom>
          <a:solidFill>
            <a:srgbClr val="DCB66B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33" name="Oval 30"/>
          <p:cNvSpPr/>
          <p:nvPr/>
        </p:nvSpPr>
        <p:spPr>
          <a:xfrm>
            <a:off x="5633621" y="3743013"/>
            <a:ext cx="1113973" cy="1113971"/>
          </a:xfrm>
          <a:prstGeom prst="ellipse">
            <a:avLst/>
          </a:prstGeom>
          <a:noFill/>
          <a:ln>
            <a:solidFill>
              <a:srgbClr val="DCB6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1">
                  <a:lumMod val="50000"/>
                </a:schemeClr>
              </a:solidFill>
              <a:latin typeface="FontAwesome" pitchFamily="2" charset="0"/>
            </a:endParaRPr>
          </a:p>
        </p:txBody>
      </p:sp>
      <p:sp>
        <p:nvSpPr>
          <p:cNvPr id="34" name="Freeform 83"/>
          <p:cNvSpPr/>
          <p:nvPr/>
        </p:nvSpPr>
        <p:spPr bwMode="auto">
          <a:xfrm>
            <a:off x="6000048" y="4109438"/>
            <a:ext cx="381121" cy="381121"/>
          </a:xfrm>
          <a:custGeom>
            <a:avLst/>
            <a:gdLst/>
            <a:ahLst/>
            <a:cxnLst>
              <a:cxn ang="0">
                <a:pos x="44" y="55"/>
              </a:cxn>
              <a:cxn ang="0">
                <a:pos x="37" y="55"/>
              </a:cxn>
              <a:cxn ang="0">
                <a:pos x="37" y="33"/>
              </a:cxn>
              <a:cxn ang="0">
                <a:pos x="45" y="33"/>
              </a:cxn>
              <a:cxn ang="0">
                <a:pos x="46" y="25"/>
              </a:cxn>
              <a:cxn ang="0">
                <a:pos x="37" y="25"/>
              </a:cxn>
              <a:cxn ang="0">
                <a:pos x="37" y="20"/>
              </a:cxn>
              <a:cxn ang="0">
                <a:pos x="42" y="16"/>
              </a:cxn>
              <a:cxn ang="0">
                <a:pos x="47" y="16"/>
              </a:cxn>
              <a:cxn ang="0">
                <a:pos x="47" y="9"/>
              </a:cxn>
              <a:cxn ang="0">
                <a:pos x="40" y="8"/>
              </a:cxn>
              <a:cxn ang="0">
                <a:pos x="29" y="19"/>
              </a:cxn>
              <a:cxn ang="0">
                <a:pos x="29" y="25"/>
              </a:cxn>
              <a:cxn ang="0">
                <a:pos x="21" y="25"/>
              </a:cxn>
              <a:cxn ang="0">
                <a:pos x="21" y="33"/>
              </a:cxn>
              <a:cxn ang="0">
                <a:pos x="29" y="33"/>
              </a:cxn>
              <a:cxn ang="0">
                <a:pos x="29" y="55"/>
              </a:cxn>
              <a:cxn ang="0">
                <a:pos x="10" y="55"/>
              </a:cxn>
              <a:cxn ang="0">
                <a:pos x="0" y="45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5"/>
              </a:cxn>
              <a:cxn ang="0">
                <a:pos x="44" y="55"/>
              </a:cxn>
            </a:cxnLst>
            <a:rect l="0" t="0" r="r" b="b"/>
            <a:pathLst>
              <a:path w="55" h="55">
                <a:moveTo>
                  <a:pt x="44" y="55"/>
                </a:moveTo>
                <a:cubicBezTo>
                  <a:pt x="37" y="55"/>
                  <a:pt x="37" y="55"/>
                  <a:pt x="37" y="55"/>
                </a:cubicBezTo>
                <a:cubicBezTo>
                  <a:pt x="37" y="33"/>
                  <a:pt x="37" y="33"/>
                  <a:pt x="37" y="33"/>
                </a:cubicBezTo>
                <a:cubicBezTo>
                  <a:pt x="45" y="33"/>
                  <a:pt x="45" y="33"/>
                  <a:pt x="45" y="33"/>
                </a:cubicBezTo>
                <a:cubicBezTo>
                  <a:pt x="46" y="25"/>
                  <a:pt x="46" y="25"/>
                  <a:pt x="46" y="25"/>
                </a:cubicBezTo>
                <a:cubicBezTo>
                  <a:pt x="37" y="25"/>
                  <a:pt x="37" y="25"/>
                  <a:pt x="37" y="25"/>
                </a:cubicBezTo>
                <a:cubicBezTo>
                  <a:pt x="37" y="20"/>
                  <a:pt x="37" y="20"/>
                  <a:pt x="37" y="20"/>
                </a:cubicBezTo>
                <a:cubicBezTo>
                  <a:pt x="37" y="18"/>
                  <a:pt x="38" y="16"/>
                  <a:pt x="42" y="16"/>
                </a:cubicBezTo>
                <a:cubicBezTo>
                  <a:pt x="47" y="16"/>
                  <a:pt x="47" y="16"/>
                  <a:pt x="47" y="16"/>
                </a:cubicBezTo>
                <a:cubicBezTo>
                  <a:pt x="47" y="9"/>
                  <a:pt x="47" y="9"/>
                  <a:pt x="47" y="9"/>
                </a:cubicBezTo>
                <a:cubicBezTo>
                  <a:pt x="45" y="9"/>
                  <a:pt x="43" y="8"/>
                  <a:pt x="40" y="8"/>
                </a:cubicBezTo>
                <a:cubicBezTo>
                  <a:pt x="34" y="8"/>
                  <a:pt x="29" y="12"/>
                  <a:pt x="29" y="19"/>
                </a:cubicBezTo>
                <a:cubicBezTo>
                  <a:pt x="29" y="25"/>
                  <a:pt x="29" y="25"/>
                  <a:pt x="29" y="25"/>
                </a:cubicBezTo>
                <a:cubicBezTo>
                  <a:pt x="21" y="25"/>
                  <a:pt x="21" y="25"/>
                  <a:pt x="21" y="25"/>
                </a:cubicBezTo>
                <a:cubicBezTo>
                  <a:pt x="21" y="33"/>
                  <a:pt x="21" y="33"/>
                  <a:pt x="21" y="33"/>
                </a:cubicBezTo>
                <a:cubicBezTo>
                  <a:pt x="29" y="33"/>
                  <a:pt x="29" y="33"/>
                  <a:pt x="29" y="33"/>
                </a:cubicBezTo>
                <a:cubicBezTo>
                  <a:pt x="29" y="55"/>
                  <a:pt x="29" y="55"/>
                  <a:pt x="29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5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cubicBezTo>
                  <a:pt x="55" y="45"/>
                  <a:pt x="55" y="45"/>
                  <a:pt x="55" y="45"/>
                </a:cubicBezTo>
                <a:cubicBezTo>
                  <a:pt x="55" y="50"/>
                  <a:pt x="50" y="55"/>
                  <a:pt x="44" y="55"/>
                </a:cubicBezTo>
                <a:close/>
              </a:path>
            </a:pathLst>
          </a:custGeom>
          <a:solidFill>
            <a:srgbClr val="DCB66B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35" name="文本框 60"/>
          <p:cNvSpPr>
            <a:spLocks noChangeArrowheads="1"/>
          </p:cNvSpPr>
          <p:nvPr/>
        </p:nvSpPr>
        <p:spPr bwMode="auto">
          <a:xfrm>
            <a:off x="5143309" y="5227683"/>
            <a:ext cx="2073003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282828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THAN  TEMPLATE</a:t>
            </a:r>
            <a:endParaRPr lang="zh-CN" altLang="en-US" sz="1400" b="1" dirty="0">
              <a:solidFill>
                <a:srgbClr val="282828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200" dirty="0">
                <a:solidFill>
                  <a:srgbClr val="282828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to the </a:t>
            </a:r>
            <a:endParaRPr lang="zh-CN" altLang="en-US" sz="1200" dirty="0">
              <a:solidFill>
                <a:srgbClr val="282828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200" dirty="0">
                <a:solidFill>
                  <a:srgbClr val="282828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Center of the  narrative thought</a:t>
            </a:r>
          </a:p>
          <a:p>
            <a:endParaRPr lang="zh-CN" altLang="en-US" sz="1200" dirty="0">
              <a:solidFill>
                <a:srgbClr val="282828"/>
              </a:solidFill>
              <a:latin typeface="Calibri" pitchFamily="34" charset="0"/>
              <a:ea typeface="Calibri" pitchFamily="34" charset="0"/>
              <a:cs typeface="Calibri" pitchFamily="34" charset="0"/>
              <a:sym typeface="Calibri" pitchFamily="34" charset="0"/>
            </a:endParaRPr>
          </a:p>
          <a:p>
            <a:endParaRPr lang="zh-CN" altLang="en-US" sz="1600" dirty="0">
              <a:solidFill>
                <a:srgbClr val="282828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36" name="文本框 60"/>
          <p:cNvSpPr>
            <a:spLocks noChangeArrowheads="1"/>
          </p:cNvSpPr>
          <p:nvPr/>
        </p:nvSpPr>
        <p:spPr bwMode="auto">
          <a:xfrm>
            <a:off x="7493218" y="5227682"/>
            <a:ext cx="2073003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282828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THAN  TEMPLATE</a:t>
            </a:r>
            <a:endParaRPr lang="zh-CN" altLang="en-US" sz="1400" b="1" dirty="0">
              <a:solidFill>
                <a:srgbClr val="282828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200" dirty="0">
                <a:solidFill>
                  <a:srgbClr val="292929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to the </a:t>
            </a:r>
            <a:endParaRPr lang="zh-CN" altLang="en-US" sz="1200" dirty="0">
              <a:solidFill>
                <a:srgbClr val="292929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200" dirty="0">
                <a:solidFill>
                  <a:srgbClr val="292929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Center of the  narrative thought</a:t>
            </a:r>
          </a:p>
          <a:p>
            <a:endParaRPr lang="zh-CN" altLang="en-US" sz="1200" dirty="0">
              <a:solidFill>
                <a:srgbClr val="292929"/>
              </a:solidFill>
              <a:latin typeface="Calibri" pitchFamily="34" charset="0"/>
              <a:ea typeface="Calibri" pitchFamily="34" charset="0"/>
              <a:cs typeface="Calibri" pitchFamily="34" charset="0"/>
              <a:sym typeface="Calibri" pitchFamily="34" charset="0"/>
            </a:endParaRPr>
          </a:p>
          <a:p>
            <a:endParaRPr lang="zh-CN" altLang="en-US" sz="1600" dirty="0">
              <a:solidFill>
                <a:srgbClr val="292929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37" name="文本框 60"/>
          <p:cNvSpPr>
            <a:spLocks noChangeArrowheads="1"/>
          </p:cNvSpPr>
          <p:nvPr/>
        </p:nvSpPr>
        <p:spPr bwMode="auto">
          <a:xfrm>
            <a:off x="9756055" y="5241509"/>
            <a:ext cx="2073003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282828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THAN  TEMPLATE</a:t>
            </a:r>
            <a:endParaRPr lang="zh-CN" altLang="en-US" sz="1400" b="1" dirty="0">
              <a:solidFill>
                <a:srgbClr val="282828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200" dirty="0">
                <a:solidFill>
                  <a:srgbClr val="282828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to the </a:t>
            </a:r>
            <a:endParaRPr lang="zh-CN" altLang="en-US" sz="1200" dirty="0">
              <a:solidFill>
                <a:srgbClr val="282828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200" dirty="0">
                <a:solidFill>
                  <a:srgbClr val="282828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Center of the  narrative thought</a:t>
            </a:r>
          </a:p>
          <a:p>
            <a:endParaRPr lang="zh-CN" altLang="en-US" sz="1200" dirty="0">
              <a:solidFill>
                <a:srgbClr val="282828"/>
              </a:solidFill>
              <a:latin typeface="Calibri" pitchFamily="34" charset="0"/>
              <a:ea typeface="Calibri" pitchFamily="34" charset="0"/>
              <a:cs typeface="Calibri" pitchFamily="34" charset="0"/>
              <a:sym typeface="Calibri" pitchFamily="34" charset="0"/>
            </a:endParaRPr>
          </a:p>
          <a:p>
            <a:endParaRPr lang="zh-CN" altLang="en-US" sz="1600" dirty="0">
              <a:solidFill>
                <a:srgbClr val="282828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5023844" y="2552461"/>
            <a:ext cx="6724918" cy="101566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itchFamily="2" charset="-122"/>
                <a:ea typeface="方正姚体" pitchFamily="2" charset="-122"/>
              </a:rPr>
              <a:t>Click 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itchFamily="2" charset="-122"/>
                <a:ea typeface="方正姚体" pitchFamily="2" charset="-122"/>
              </a:rPr>
              <a:t>here </a:t>
            </a:r>
            <a:r>
              <a:rPr lang="en-US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itchFamily="2" charset="-122"/>
                <a:ea typeface="方正姚体" pitchFamily="2" charset="-122"/>
              </a:rPr>
              <a:t>to 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itchFamily="2" charset="-122"/>
                <a:ea typeface="方正姚体" pitchFamily="2" charset="-122"/>
              </a:rPr>
              <a:t>add </a:t>
            </a:r>
            <a:r>
              <a:rPr lang="en-US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itchFamily="2" charset="-122"/>
                <a:ea typeface="方正姚体" pitchFamily="2" charset="-122"/>
              </a:rPr>
              <a:t> you to the 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itchFamily="2" charset="-122"/>
                <a:ea typeface="方正姚体" pitchFamily="2" charset="-122"/>
              </a:rPr>
              <a:t> </a:t>
            </a:r>
            <a:r>
              <a:rPr lang="en-US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itchFamily="2" charset="-122"/>
                <a:ea typeface="方正姚体" pitchFamily="2" charset="-122"/>
              </a:rPr>
              <a:t>center of 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itchFamily="2" charset="-122"/>
                <a:ea typeface="方正姚体" pitchFamily="2" charset="-122"/>
              </a:rPr>
              <a:t>the  </a:t>
            </a:r>
            <a:r>
              <a:rPr lang="en-US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itchFamily="2" charset="-122"/>
                <a:ea typeface="方正姚体" pitchFamily="2" charset="-122"/>
              </a:rPr>
              <a:t>narrative  thought Click 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itchFamily="2" charset="-122"/>
                <a:ea typeface="方正姚体" pitchFamily="2" charset="-122"/>
              </a:rPr>
              <a:t> </a:t>
            </a:r>
            <a:r>
              <a:rPr lang="en-US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itchFamily="2" charset="-122"/>
                <a:ea typeface="方正姚体" pitchFamily="2" charset="-122"/>
              </a:rPr>
              <a:t>here</a:t>
            </a:r>
          </a:p>
          <a:p>
            <a:r>
              <a:rPr lang="en-US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itchFamily="2" charset="-122"/>
                <a:ea typeface="方正姚体" pitchFamily="2" charset="-122"/>
              </a:rPr>
              <a:t>to add you to the center of the  narrative thought</a:t>
            </a:r>
            <a:endParaRPr lang="en-US" altLang="zh-CN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altLang="zh-CN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582659" y="-1175224"/>
            <a:ext cx="651354" cy="989556"/>
          </a:xfrm>
          <a:prstGeom prst="rect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234013" y="-1175224"/>
            <a:ext cx="651354" cy="989556"/>
          </a:xfrm>
          <a:prstGeom prst="rect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885367" y="-1175224"/>
            <a:ext cx="651354" cy="989556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>
            <a:off x="1964593" y="301214"/>
            <a:ext cx="948735" cy="978946"/>
          </a:xfrm>
          <a:prstGeom prst="triangle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等腰三角形 21"/>
          <p:cNvSpPr/>
          <p:nvPr/>
        </p:nvSpPr>
        <p:spPr>
          <a:xfrm>
            <a:off x="1077350" y="0"/>
            <a:ext cx="1240653" cy="1280160"/>
          </a:xfrm>
          <a:prstGeom prst="triangle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1316768" y="572274"/>
            <a:ext cx="8242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rgbClr val="282828"/>
                </a:solidFill>
                <a:latin typeface="Impact" pitchFamily="34" charset="0"/>
                <a:ea typeface="方正姚体" pitchFamily="2" charset="-122"/>
              </a:rPr>
              <a:t>3.4</a:t>
            </a:r>
            <a:endParaRPr lang="zh-CN" altLang="en-US" sz="4000" dirty="0">
              <a:solidFill>
                <a:srgbClr val="282828"/>
              </a:solidFill>
              <a:latin typeface="Impact" pitchFamily="34" charset="0"/>
              <a:ea typeface="方正姚体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618672" y="178415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 smtClean="0">
                <a:solidFill>
                  <a:srgbClr val="DCB66B"/>
                </a:solidFill>
                <a:latin typeface="Microsoft YaHei" pitchFamily="34" charset="-122"/>
                <a:ea typeface="Microsoft YaHei" pitchFamily="34" charset="-122"/>
              </a:rPr>
              <a:t>市场分析</a:t>
            </a:r>
            <a:endParaRPr lang="en-US" altLang="zh-CN" sz="5400" b="1" dirty="0">
              <a:solidFill>
                <a:srgbClr val="DCB66B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1189843" y="2556740"/>
            <a:ext cx="3335906" cy="1680131"/>
          </a:xfrm>
          <a:custGeom>
            <a:avLst/>
            <a:gdLst>
              <a:gd name="connsiteX0" fmla="*/ 1667953 w 3335906"/>
              <a:gd name="connsiteY0" fmla="*/ 0 h 1680131"/>
              <a:gd name="connsiteX1" fmla="*/ 3335906 w 3335906"/>
              <a:gd name="connsiteY1" fmla="*/ 1667953 h 1680131"/>
              <a:gd name="connsiteX2" fmla="*/ 3334679 w 3335906"/>
              <a:gd name="connsiteY2" fmla="*/ 1680131 h 1680131"/>
              <a:gd name="connsiteX3" fmla="*/ 3216580 w 3335906"/>
              <a:gd name="connsiteY3" fmla="*/ 1680131 h 1680131"/>
              <a:gd name="connsiteX4" fmla="*/ 3217328 w 3335906"/>
              <a:gd name="connsiteY4" fmla="*/ 1672709 h 1680131"/>
              <a:gd name="connsiteX5" fmla="*/ 1667953 w 3335906"/>
              <a:gd name="connsiteY5" fmla="*/ 123333 h 1680131"/>
              <a:gd name="connsiteX6" fmla="*/ 118578 w 3335906"/>
              <a:gd name="connsiteY6" fmla="*/ 1672709 h 1680131"/>
              <a:gd name="connsiteX7" fmla="*/ 119326 w 3335906"/>
              <a:gd name="connsiteY7" fmla="*/ 1680131 h 1680131"/>
              <a:gd name="connsiteX8" fmla="*/ 1228 w 3335906"/>
              <a:gd name="connsiteY8" fmla="*/ 1680131 h 1680131"/>
              <a:gd name="connsiteX9" fmla="*/ 0 w 3335906"/>
              <a:gd name="connsiteY9" fmla="*/ 1667953 h 1680131"/>
              <a:gd name="connsiteX10" fmla="*/ 1667953 w 3335906"/>
              <a:gd name="connsiteY10" fmla="*/ 0 h 1680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35906" h="1680131">
                <a:moveTo>
                  <a:pt x="1667953" y="0"/>
                </a:moveTo>
                <a:cubicBezTo>
                  <a:pt x="2589139" y="0"/>
                  <a:pt x="3335906" y="746768"/>
                  <a:pt x="3335906" y="1667953"/>
                </a:cubicBezTo>
                <a:lnTo>
                  <a:pt x="3334679" y="1680131"/>
                </a:lnTo>
                <a:lnTo>
                  <a:pt x="3216580" y="1680131"/>
                </a:lnTo>
                <a:lnTo>
                  <a:pt x="3217328" y="1672709"/>
                </a:lnTo>
                <a:cubicBezTo>
                  <a:pt x="3217328" y="817013"/>
                  <a:pt x="2523649" y="123333"/>
                  <a:pt x="1667953" y="123333"/>
                </a:cubicBezTo>
                <a:cubicBezTo>
                  <a:pt x="812258" y="123333"/>
                  <a:pt x="118578" y="817013"/>
                  <a:pt x="118578" y="1672709"/>
                </a:cubicBezTo>
                <a:lnTo>
                  <a:pt x="119326" y="1680131"/>
                </a:lnTo>
                <a:lnTo>
                  <a:pt x="1228" y="1680131"/>
                </a:lnTo>
                <a:lnTo>
                  <a:pt x="0" y="1667953"/>
                </a:lnTo>
                <a:cubicBezTo>
                  <a:pt x="0" y="746768"/>
                  <a:pt x="746768" y="0"/>
                  <a:pt x="1667953" y="0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 10"/>
          <p:cNvSpPr/>
          <p:nvPr/>
        </p:nvSpPr>
        <p:spPr>
          <a:xfrm>
            <a:off x="1418895" y="2791229"/>
            <a:ext cx="2896961" cy="1450000"/>
          </a:xfrm>
          <a:custGeom>
            <a:avLst/>
            <a:gdLst>
              <a:gd name="connsiteX0" fmla="*/ 1411502 w 2823004"/>
              <a:gd name="connsiteY0" fmla="*/ 0 h 1412983"/>
              <a:gd name="connsiteX1" fmla="*/ 2823004 w 2823004"/>
              <a:gd name="connsiteY1" fmla="*/ 1411502 h 1412983"/>
              <a:gd name="connsiteX2" fmla="*/ 2822929 w 2823004"/>
              <a:gd name="connsiteY2" fmla="*/ 1412983 h 1412983"/>
              <a:gd name="connsiteX3" fmla="*/ 75 w 2823004"/>
              <a:gd name="connsiteY3" fmla="*/ 1412983 h 1412983"/>
              <a:gd name="connsiteX4" fmla="*/ 0 w 2823004"/>
              <a:gd name="connsiteY4" fmla="*/ 1411502 h 1412983"/>
              <a:gd name="connsiteX5" fmla="*/ 1411502 w 2823004"/>
              <a:gd name="connsiteY5" fmla="*/ 0 h 1412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23004" h="1412983">
                <a:moveTo>
                  <a:pt x="1411502" y="0"/>
                </a:moveTo>
                <a:cubicBezTo>
                  <a:pt x="2191053" y="0"/>
                  <a:pt x="2823004" y="631951"/>
                  <a:pt x="2823004" y="1411502"/>
                </a:cubicBezTo>
                <a:lnTo>
                  <a:pt x="2822929" y="1412983"/>
                </a:lnTo>
                <a:lnTo>
                  <a:pt x="75" y="1412983"/>
                </a:lnTo>
                <a:lnTo>
                  <a:pt x="0" y="1411502"/>
                </a:lnTo>
                <a:cubicBezTo>
                  <a:pt x="0" y="631951"/>
                  <a:pt x="631951" y="0"/>
                  <a:pt x="1411502" y="0"/>
                </a:cubicBezTo>
                <a:close/>
              </a:path>
            </a:pathLst>
          </a:cu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 flipV="1">
            <a:off x="4412015" y="4236871"/>
            <a:ext cx="3335906" cy="1680131"/>
          </a:xfrm>
          <a:custGeom>
            <a:avLst/>
            <a:gdLst>
              <a:gd name="connsiteX0" fmla="*/ 1667953 w 3335906"/>
              <a:gd name="connsiteY0" fmla="*/ 0 h 1680131"/>
              <a:gd name="connsiteX1" fmla="*/ 3335906 w 3335906"/>
              <a:gd name="connsiteY1" fmla="*/ 1667953 h 1680131"/>
              <a:gd name="connsiteX2" fmla="*/ 3334679 w 3335906"/>
              <a:gd name="connsiteY2" fmla="*/ 1680131 h 1680131"/>
              <a:gd name="connsiteX3" fmla="*/ 3216580 w 3335906"/>
              <a:gd name="connsiteY3" fmla="*/ 1680131 h 1680131"/>
              <a:gd name="connsiteX4" fmla="*/ 3217328 w 3335906"/>
              <a:gd name="connsiteY4" fmla="*/ 1672709 h 1680131"/>
              <a:gd name="connsiteX5" fmla="*/ 1667953 w 3335906"/>
              <a:gd name="connsiteY5" fmla="*/ 123333 h 1680131"/>
              <a:gd name="connsiteX6" fmla="*/ 118578 w 3335906"/>
              <a:gd name="connsiteY6" fmla="*/ 1672709 h 1680131"/>
              <a:gd name="connsiteX7" fmla="*/ 119326 w 3335906"/>
              <a:gd name="connsiteY7" fmla="*/ 1680131 h 1680131"/>
              <a:gd name="connsiteX8" fmla="*/ 1228 w 3335906"/>
              <a:gd name="connsiteY8" fmla="*/ 1680131 h 1680131"/>
              <a:gd name="connsiteX9" fmla="*/ 0 w 3335906"/>
              <a:gd name="connsiteY9" fmla="*/ 1667953 h 1680131"/>
              <a:gd name="connsiteX10" fmla="*/ 1667953 w 3335906"/>
              <a:gd name="connsiteY10" fmla="*/ 0 h 1680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35906" h="1680131">
                <a:moveTo>
                  <a:pt x="1667953" y="0"/>
                </a:moveTo>
                <a:cubicBezTo>
                  <a:pt x="2589139" y="0"/>
                  <a:pt x="3335906" y="746768"/>
                  <a:pt x="3335906" y="1667953"/>
                </a:cubicBezTo>
                <a:lnTo>
                  <a:pt x="3334679" y="1680131"/>
                </a:lnTo>
                <a:lnTo>
                  <a:pt x="3216580" y="1680131"/>
                </a:lnTo>
                <a:lnTo>
                  <a:pt x="3217328" y="1672709"/>
                </a:lnTo>
                <a:cubicBezTo>
                  <a:pt x="3217328" y="817013"/>
                  <a:pt x="2523649" y="123333"/>
                  <a:pt x="1667953" y="123333"/>
                </a:cubicBezTo>
                <a:cubicBezTo>
                  <a:pt x="812258" y="123333"/>
                  <a:pt x="118578" y="817013"/>
                  <a:pt x="118578" y="1672709"/>
                </a:cubicBezTo>
                <a:lnTo>
                  <a:pt x="119326" y="1680131"/>
                </a:lnTo>
                <a:lnTo>
                  <a:pt x="1228" y="1680131"/>
                </a:lnTo>
                <a:lnTo>
                  <a:pt x="0" y="1667953"/>
                </a:lnTo>
                <a:cubicBezTo>
                  <a:pt x="0" y="746768"/>
                  <a:pt x="746768" y="0"/>
                  <a:pt x="1667953" y="0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>
            <a:off x="7634187" y="2556739"/>
            <a:ext cx="3335906" cy="1680131"/>
          </a:xfrm>
          <a:custGeom>
            <a:avLst/>
            <a:gdLst>
              <a:gd name="connsiteX0" fmla="*/ 1667953 w 3335906"/>
              <a:gd name="connsiteY0" fmla="*/ 0 h 1680131"/>
              <a:gd name="connsiteX1" fmla="*/ 3335906 w 3335906"/>
              <a:gd name="connsiteY1" fmla="*/ 1667953 h 1680131"/>
              <a:gd name="connsiteX2" fmla="*/ 3334679 w 3335906"/>
              <a:gd name="connsiteY2" fmla="*/ 1680131 h 1680131"/>
              <a:gd name="connsiteX3" fmla="*/ 3216580 w 3335906"/>
              <a:gd name="connsiteY3" fmla="*/ 1680131 h 1680131"/>
              <a:gd name="connsiteX4" fmla="*/ 3217328 w 3335906"/>
              <a:gd name="connsiteY4" fmla="*/ 1672709 h 1680131"/>
              <a:gd name="connsiteX5" fmla="*/ 1667953 w 3335906"/>
              <a:gd name="connsiteY5" fmla="*/ 123333 h 1680131"/>
              <a:gd name="connsiteX6" fmla="*/ 118578 w 3335906"/>
              <a:gd name="connsiteY6" fmla="*/ 1672709 h 1680131"/>
              <a:gd name="connsiteX7" fmla="*/ 119326 w 3335906"/>
              <a:gd name="connsiteY7" fmla="*/ 1680131 h 1680131"/>
              <a:gd name="connsiteX8" fmla="*/ 1228 w 3335906"/>
              <a:gd name="connsiteY8" fmla="*/ 1680131 h 1680131"/>
              <a:gd name="connsiteX9" fmla="*/ 0 w 3335906"/>
              <a:gd name="connsiteY9" fmla="*/ 1667953 h 1680131"/>
              <a:gd name="connsiteX10" fmla="*/ 1667953 w 3335906"/>
              <a:gd name="connsiteY10" fmla="*/ 0 h 1680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35906" h="1680131">
                <a:moveTo>
                  <a:pt x="1667953" y="0"/>
                </a:moveTo>
                <a:cubicBezTo>
                  <a:pt x="2589139" y="0"/>
                  <a:pt x="3335906" y="746768"/>
                  <a:pt x="3335906" y="1667953"/>
                </a:cubicBezTo>
                <a:lnTo>
                  <a:pt x="3334679" y="1680131"/>
                </a:lnTo>
                <a:lnTo>
                  <a:pt x="3216580" y="1680131"/>
                </a:lnTo>
                <a:lnTo>
                  <a:pt x="3217328" y="1672709"/>
                </a:lnTo>
                <a:cubicBezTo>
                  <a:pt x="3217328" y="817013"/>
                  <a:pt x="2523649" y="123333"/>
                  <a:pt x="1667953" y="123333"/>
                </a:cubicBezTo>
                <a:cubicBezTo>
                  <a:pt x="812258" y="123333"/>
                  <a:pt x="118578" y="817013"/>
                  <a:pt x="118578" y="1672709"/>
                </a:cubicBezTo>
                <a:lnTo>
                  <a:pt x="119326" y="1680131"/>
                </a:lnTo>
                <a:lnTo>
                  <a:pt x="1228" y="1680131"/>
                </a:lnTo>
                <a:lnTo>
                  <a:pt x="0" y="1667953"/>
                </a:lnTo>
                <a:cubicBezTo>
                  <a:pt x="0" y="746768"/>
                  <a:pt x="746768" y="0"/>
                  <a:pt x="1667953" y="0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/>
        </p:nvSpPr>
        <p:spPr>
          <a:xfrm>
            <a:off x="7860409" y="2774900"/>
            <a:ext cx="2896961" cy="1450000"/>
          </a:xfrm>
          <a:custGeom>
            <a:avLst/>
            <a:gdLst>
              <a:gd name="connsiteX0" fmla="*/ 1411502 w 2823004"/>
              <a:gd name="connsiteY0" fmla="*/ 0 h 1412983"/>
              <a:gd name="connsiteX1" fmla="*/ 2823004 w 2823004"/>
              <a:gd name="connsiteY1" fmla="*/ 1411502 h 1412983"/>
              <a:gd name="connsiteX2" fmla="*/ 2822929 w 2823004"/>
              <a:gd name="connsiteY2" fmla="*/ 1412983 h 1412983"/>
              <a:gd name="connsiteX3" fmla="*/ 75 w 2823004"/>
              <a:gd name="connsiteY3" fmla="*/ 1412983 h 1412983"/>
              <a:gd name="connsiteX4" fmla="*/ 0 w 2823004"/>
              <a:gd name="connsiteY4" fmla="*/ 1411502 h 1412983"/>
              <a:gd name="connsiteX5" fmla="*/ 1411502 w 2823004"/>
              <a:gd name="connsiteY5" fmla="*/ 0 h 1412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23004" h="1412983">
                <a:moveTo>
                  <a:pt x="1411502" y="0"/>
                </a:moveTo>
                <a:cubicBezTo>
                  <a:pt x="2191053" y="0"/>
                  <a:pt x="2823004" y="631951"/>
                  <a:pt x="2823004" y="1411502"/>
                </a:cubicBezTo>
                <a:lnTo>
                  <a:pt x="2822929" y="1412983"/>
                </a:lnTo>
                <a:lnTo>
                  <a:pt x="75" y="1412983"/>
                </a:lnTo>
                <a:lnTo>
                  <a:pt x="0" y="1411502"/>
                </a:lnTo>
                <a:cubicBezTo>
                  <a:pt x="0" y="631951"/>
                  <a:pt x="631951" y="0"/>
                  <a:pt x="1411502" y="0"/>
                </a:cubicBezTo>
                <a:close/>
              </a:path>
            </a:pathLst>
          </a:cu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 flipV="1">
            <a:off x="4631487" y="4244178"/>
            <a:ext cx="2896961" cy="1450000"/>
          </a:xfrm>
          <a:custGeom>
            <a:avLst/>
            <a:gdLst>
              <a:gd name="connsiteX0" fmla="*/ 1411502 w 2823004"/>
              <a:gd name="connsiteY0" fmla="*/ 0 h 1412983"/>
              <a:gd name="connsiteX1" fmla="*/ 2823004 w 2823004"/>
              <a:gd name="connsiteY1" fmla="*/ 1411502 h 1412983"/>
              <a:gd name="connsiteX2" fmla="*/ 2822929 w 2823004"/>
              <a:gd name="connsiteY2" fmla="*/ 1412983 h 1412983"/>
              <a:gd name="connsiteX3" fmla="*/ 75 w 2823004"/>
              <a:gd name="connsiteY3" fmla="*/ 1412983 h 1412983"/>
              <a:gd name="connsiteX4" fmla="*/ 0 w 2823004"/>
              <a:gd name="connsiteY4" fmla="*/ 1411502 h 1412983"/>
              <a:gd name="connsiteX5" fmla="*/ 1411502 w 2823004"/>
              <a:gd name="connsiteY5" fmla="*/ 0 h 1412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23004" h="1412983">
                <a:moveTo>
                  <a:pt x="1411502" y="0"/>
                </a:moveTo>
                <a:cubicBezTo>
                  <a:pt x="2191053" y="0"/>
                  <a:pt x="2823004" y="631951"/>
                  <a:pt x="2823004" y="1411502"/>
                </a:cubicBezTo>
                <a:lnTo>
                  <a:pt x="2822929" y="1412983"/>
                </a:lnTo>
                <a:lnTo>
                  <a:pt x="75" y="1412983"/>
                </a:lnTo>
                <a:lnTo>
                  <a:pt x="0" y="1411502"/>
                </a:lnTo>
                <a:cubicBezTo>
                  <a:pt x="0" y="631951"/>
                  <a:pt x="631951" y="0"/>
                  <a:pt x="1411502" y="0"/>
                </a:cubicBezTo>
                <a:close/>
              </a:path>
            </a:pathLst>
          </a:cu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2063241" y="3474827"/>
            <a:ext cx="1386918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800" b="1" dirty="0" smtClean="0">
                <a:solidFill>
                  <a:schemeClr val="bg1"/>
                </a:solidFill>
              </a:rPr>
              <a:t>  </a:t>
            </a:r>
            <a:r>
              <a:rPr lang="en-US" altLang="zh-CN" sz="3200" dirty="0" smtClean="0">
                <a:solidFill>
                  <a:srgbClr val="2E2E2E"/>
                </a:solidFill>
                <a:latin typeface="方正姚体" pitchFamily="2" charset="-122"/>
              </a:rPr>
              <a:t>3,658</a:t>
            </a:r>
            <a:endParaRPr lang="en-US" altLang="zh-CN" sz="2400" dirty="0" smtClean="0">
              <a:solidFill>
                <a:srgbClr val="2E2E2E"/>
              </a:solidFill>
              <a:latin typeface="方正姚体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408529" y="4863181"/>
            <a:ext cx="1215397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800" b="1" dirty="0" smtClean="0">
                <a:solidFill>
                  <a:schemeClr val="bg1"/>
                </a:solidFill>
              </a:rPr>
              <a:t>  </a:t>
            </a:r>
            <a:r>
              <a:rPr lang="en-US" altLang="zh-CN" sz="3200" dirty="0" smtClean="0">
                <a:solidFill>
                  <a:srgbClr val="2E2E2E"/>
                </a:solidFill>
                <a:latin typeface="方正姚体" pitchFamily="2" charset="-122"/>
              </a:rPr>
              <a:t>74%</a:t>
            </a:r>
            <a:endParaRPr lang="en-US" altLang="zh-CN" sz="2400" dirty="0" smtClean="0">
              <a:solidFill>
                <a:srgbClr val="2E2E2E"/>
              </a:solidFill>
              <a:latin typeface="方正姚体" pitchFamily="2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492069" y="3413181"/>
            <a:ext cx="1489510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800" b="1" dirty="0" smtClean="0">
                <a:solidFill>
                  <a:schemeClr val="bg1"/>
                </a:solidFill>
              </a:rPr>
              <a:t>  </a:t>
            </a:r>
            <a:r>
              <a:rPr lang="en-US" altLang="zh-CN" sz="3200" dirty="0" smtClean="0">
                <a:solidFill>
                  <a:srgbClr val="2E2E2E"/>
                </a:solidFill>
                <a:latin typeface="方正姚体" pitchFamily="2" charset="-122"/>
              </a:rPr>
              <a:t>30000</a:t>
            </a:r>
            <a:endParaRPr lang="en-US" altLang="zh-CN" sz="2400" dirty="0" smtClean="0">
              <a:solidFill>
                <a:srgbClr val="2E2E2E"/>
              </a:solidFill>
              <a:latin typeface="方正姚体" pitchFamily="2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689351" y="2710395"/>
            <a:ext cx="2906565" cy="113877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</a:rPr>
              <a:t> </a:t>
            </a:r>
            <a:r>
              <a:rPr lang="en-US" altLang="zh-CN" b="1" dirty="0" smtClean="0">
                <a:solidFill>
                  <a:srgbClr val="2E2E2E"/>
                </a:solidFill>
                <a:latin typeface="方正姚体" pitchFamily="2" charset="-122"/>
                <a:ea typeface="方正姚体" pitchFamily="2" charset="-122"/>
              </a:rPr>
              <a:t>MORE  THEN  TEMPLATE</a:t>
            </a:r>
            <a:endParaRPr lang="en-US" altLang="zh-CN" sz="1100" b="1" dirty="0">
              <a:solidFill>
                <a:srgbClr val="2E2E2E"/>
              </a:solidFill>
              <a:latin typeface="方正姚体" pitchFamily="2" charset="-122"/>
              <a:ea typeface="方正姚体" pitchFamily="2" charset="-122"/>
            </a:endParaRPr>
          </a:p>
          <a:p>
            <a:r>
              <a:rPr lang="en-US" altLang="zh-CN" sz="1200" dirty="0" smtClean="0">
                <a:solidFill>
                  <a:srgbClr val="2E2E2E"/>
                </a:solidFill>
                <a:latin typeface="方正姚体" pitchFamily="2" charset="-122"/>
                <a:ea typeface="方正姚体" pitchFamily="2" charset="-122"/>
              </a:rPr>
              <a:t>Click </a:t>
            </a:r>
            <a:r>
              <a:rPr lang="en-US" altLang="zh-CN" sz="1200" dirty="0">
                <a:solidFill>
                  <a:srgbClr val="2E2E2E"/>
                </a:solidFill>
                <a:latin typeface="方正姚体" pitchFamily="2" charset="-122"/>
                <a:ea typeface="方正姚体" pitchFamily="2" charset="-122"/>
              </a:rPr>
              <a:t>here </a:t>
            </a:r>
            <a:r>
              <a:rPr lang="en-US" altLang="zh-CN" sz="1200" dirty="0" smtClean="0">
                <a:solidFill>
                  <a:srgbClr val="2E2E2E"/>
                </a:solidFill>
                <a:latin typeface="方正姚体" pitchFamily="2" charset="-122"/>
                <a:ea typeface="方正姚体" pitchFamily="2" charset="-122"/>
              </a:rPr>
              <a:t>to </a:t>
            </a:r>
            <a:r>
              <a:rPr lang="en-US" altLang="zh-CN" sz="1200" dirty="0">
                <a:solidFill>
                  <a:srgbClr val="2E2E2E"/>
                </a:solidFill>
                <a:latin typeface="方正姚体" pitchFamily="2" charset="-122"/>
                <a:ea typeface="方正姚体" pitchFamily="2" charset="-122"/>
              </a:rPr>
              <a:t>add </a:t>
            </a:r>
            <a:r>
              <a:rPr lang="en-US" altLang="zh-CN" sz="1200" dirty="0" smtClean="0">
                <a:solidFill>
                  <a:srgbClr val="2E2E2E"/>
                </a:solidFill>
                <a:latin typeface="方正姚体" pitchFamily="2" charset="-122"/>
                <a:ea typeface="方正姚体" pitchFamily="2" charset="-122"/>
              </a:rPr>
              <a:t> you to the  center of </a:t>
            </a:r>
            <a:r>
              <a:rPr lang="en-US" altLang="zh-CN" sz="1200" dirty="0">
                <a:solidFill>
                  <a:srgbClr val="2E2E2E"/>
                </a:solidFill>
                <a:latin typeface="方正姚体" pitchFamily="2" charset="-122"/>
                <a:ea typeface="方正姚体" pitchFamily="2" charset="-122"/>
              </a:rPr>
              <a:t>the  </a:t>
            </a:r>
            <a:endParaRPr lang="en-US" altLang="zh-CN" sz="1200" dirty="0" smtClean="0">
              <a:solidFill>
                <a:srgbClr val="2E2E2E"/>
              </a:solidFill>
              <a:latin typeface="方正姚体" pitchFamily="2" charset="-122"/>
              <a:ea typeface="方正姚体" pitchFamily="2" charset="-122"/>
            </a:endParaRPr>
          </a:p>
          <a:p>
            <a:r>
              <a:rPr lang="en-US" altLang="zh-CN" sz="1200" dirty="0" smtClean="0">
                <a:solidFill>
                  <a:srgbClr val="2E2E2E"/>
                </a:solidFill>
                <a:latin typeface="方正姚体" pitchFamily="2" charset="-122"/>
                <a:ea typeface="方正姚体" pitchFamily="2" charset="-122"/>
              </a:rPr>
              <a:t>narrative thought  </a:t>
            </a:r>
            <a:r>
              <a:rPr lang="en-US" altLang="zh-CN" sz="1400" dirty="0">
                <a:solidFill>
                  <a:srgbClr val="2E2E2E"/>
                </a:solidFill>
                <a:latin typeface="方正姚体" pitchFamily="2" charset="-122"/>
                <a:ea typeface="方正姚体" pitchFamily="2" charset="-122"/>
              </a:rPr>
              <a:t>Click here to add  </a:t>
            </a:r>
            <a:r>
              <a:rPr lang="en-US" altLang="zh-CN" sz="1400" dirty="0" smtClean="0">
                <a:solidFill>
                  <a:srgbClr val="2E2E2E"/>
                </a:solidFill>
                <a:latin typeface="方正姚体" pitchFamily="2" charset="-122"/>
                <a:ea typeface="方正姚体" pitchFamily="2" charset="-122"/>
              </a:rPr>
              <a:t>you</a:t>
            </a:r>
          </a:p>
          <a:p>
            <a:r>
              <a:rPr lang="en-US" altLang="zh-CN" sz="1400" dirty="0" smtClean="0">
                <a:solidFill>
                  <a:srgbClr val="2E2E2E"/>
                </a:solidFill>
                <a:latin typeface="方正姚体" pitchFamily="2" charset="-122"/>
                <a:ea typeface="方正姚体" pitchFamily="2" charset="-122"/>
              </a:rPr>
              <a:t>to </a:t>
            </a:r>
            <a:r>
              <a:rPr lang="en-US" altLang="zh-CN" sz="1400" dirty="0">
                <a:solidFill>
                  <a:srgbClr val="2E2E2E"/>
                </a:solidFill>
                <a:latin typeface="方正姚体" pitchFamily="2" charset="-122"/>
                <a:ea typeface="方正姚体" pitchFamily="2" charset="-122"/>
              </a:rPr>
              <a:t>the  center of the  </a:t>
            </a:r>
            <a:r>
              <a:rPr lang="en-US" altLang="zh-CN" sz="1400" dirty="0" smtClean="0">
                <a:solidFill>
                  <a:srgbClr val="2E2E2E"/>
                </a:solidFill>
                <a:latin typeface="方正姚体" pitchFamily="2" charset="-122"/>
                <a:ea typeface="方正姚体" pitchFamily="2" charset="-122"/>
              </a:rPr>
              <a:t>narrative thought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1505449" y="4431798"/>
            <a:ext cx="2906565" cy="113877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</a:rPr>
              <a:t> </a:t>
            </a:r>
            <a:r>
              <a:rPr lang="en-US" altLang="zh-CN" b="1" dirty="0" smtClean="0">
                <a:solidFill>
                  <a:srgbClr val="2E2E2E"/>
                </a:solidFill>
                <a:latin typeface="方正姚体" pitchFamily="2" charset="-122"/>
                <a:ea typeface="方正姚体" pitchFamily="2" charset="-122"/>
              </a:rPr>
              <a:t>MORE  THEN  TEMPLATE</a:t>
            </a:r>
            <a:endParaRPr lang="en-US" altLang="zh-CN" sz="1100" b="1" dirty="0">
              <a:solidFill>
                <a:srgbClr val="2E2E2E"/>
              </a:solidFill>
              <a:latin typeface="方正姚体" pitchFamily="2" charset="-122"/>
              <a:ea typeface="方正姚体" pitchFamily="2" charset="-122"/>
            </a:endParaRPr>
          </a:p>
          <a:p>
            <a:r>
              <a:rPr lang="en-US" altLang="zh-CN" sz="1200" dirty="0" smtClean="0">
                <a:solidFill>
                  <a:srgbClr val="2E2E2E"/>
                </a:solidFill>
                <a:latin typeface="方正姚体" pitchFamily="2" charset="-122"/>
                <a:ea typeface="方正姚体" pitchFamily="2" charset="-122"/>
              </a:rPr>
              <a:t>Click </a:t>
            </a:r>
            <a:r>
              <a:rPr lang="en-US" altLang="zh-CN" sz="1200" dirty="0">
                <a:solidFill>
                  <a:srgbClr val="2E2E2E"/>
                </a:solidFill>
                <a:latin typeface="方正姚体" pitchFamily="2" charset="-122"/>
                <a:ea typeface="方正姚体" pitchFamily="2" charset="-122"/>
              </a:rPr>
              <a:t>here </a:t>
            </a:r>
            <a:r>
              <a:rPr lang="en-US" altLang="zh-CN" sz="1200" dirty="0" smtClean="0">
                <a:solidFill>
                  <a:srgbClr val="2E2E2E"/>
                </a:solidFill>
                <a:latin typeface="方正姚体" pitchFamily="2" charset="-122"/>
                <a:ea typeface="方正姚体" pitchFamily="2" charset="-122"/>
              </a:rPr>
              <a:t>to </a:t>
            </a:r>
            <a:r>
              <a:rPr lang="en-US" altLang="zh-CN" sz="1200" dirty="0">
                <a:solidFill>
                  <a:srgbClr val="2E2E2E"/>
                </a:solidFill>
                <a:latin typeface="方正姚体" pitchFamily="2" charset="-122"/>
                <a:ea typeface="方正姚体" pitchFamily="2" charset="-122"/>
              </a:rPr>
              <a:t>add </a:t>
            </a:r>
            <a:r>
              <a:rPr lang="en-US" altLang="zh-CN" sz="1200" dirty="0" smtClean="0">
                <a:solidFill>
                  <a:srgbClr val="2E2E2E"/>
                </a:solidFill>
                <a:latin typeface="方正姚体" pitchFamily="2" charset="-122"/>
                <a:ea typeface="方正姚体" pitchFamily="2" charset="-122"/>
              </a:rPr>
              <a:t> you to the  center of </a:t>
            </a:r>
            <a:r>
              <a:rPr lang="en-US" altLang="zh-CN" sz="1200" dirty="0">
                <a:solidFill>
                  <a:srgbClr val="2E2E2E"/>
                </a:solidFill>
                <a:latin typeface="方正姚体" pitchFamily="2" charset="-122"/>
                <a:ea typeface="方正姚体" pitchFamily="2" charset="-122"/>
              </a:rPr>
              <a:t>the  </a:t>
            </a:r>
            <a:endParaRPr lang="en-US" altLang="zh-CN" sz="1200" dirty="0" smtClean="0">
              <a:solidFill>
                <a:srgbClr val="2E2E2E"/>
              </a:solidFill>
              <a:latin typeface="方正姚体" pitchFamily="2" charset="-122"/>
              <a:ea typeface="方正姚体" pitchFamily="2" charset="-122"/>
            </a:endParaRPr>
          </a:p>
          <a:p>
            <a:r>
              <a:rPr lang="en-US" altLang="zh-CN" sz="1200" dirty="0" smtClean="0">
                <a:solidFill>
                  <a:srgbClr val="2E2E2E"/>
                </a:solidFill>
                <a:latin typeface="方正姚体" pitchFamily="2" charset="-122"/>
                <a:ea typeface="方正姚体" pitchFamily="2" charset="-122"/>
              </a:rPr>
              <a:t>narrative thought  </a:t>
            </a:r>
            <a:r>
              <a:rPr lang="en-US" altLang="zh-CN" sz="1400" dirty="0">
                <a:solidFill>
                  <a:srgbClr val="2E2E2E"/>
                </a:solidFill>
                <a:latin typeface="方正姚体" pitchFamily="2" charset="-122"/>
                <a:ea typeface="方正姚体" pitchFamily="2" charset="-122"/>
              </a:rPr>
              <a:t>Click here to add  </a:t>
            </a:r>
            <a:r>
              <a:rPr lang="en-US" altLang="zh-CN" sz="1400" dirty="0" smtClean="0">
                <a:solidFill>
                  <a:srgbClr val="2E2E2E"/>
                </a:solidFill>
                <a:latin typeface="方正姚体" pitchFamily="2" charset="-122"/>
                <a:ea typeface="方正姚体" pitchFamily="2" charset="-122"/>
              </a:rPr>
              <a:t>you</a:t>
            </a:r>
          </a:p>
          <a:p>
            <a:r>
              <a:rPr lang="en-US" altLang="zh-CN" sz="1400" dirty="0" smtClean="0">
                <a:solidFill>
                  <a:srgbClr val="2E2E2E"/>
                </a:solidFill>
                <a:latin typeface="方正姚体" pitchFamily="2" charset="-122"/>
                <a:ea typeface="方正姚体" pitchFamily="2" charset="-122"/>
              </a:rPr>
              <a:t>to </a:t>
            </a:r>
            <a:r>
              <a:rPr lang="en-US" altLang="zh-CN" sz="1400" dirty="0">
                <a:solidFill>
                  <a:srgbClr val="2E2E2E"/>
                </a:solidFill>
                <a:latin typeface="方正姚体" pitchFamily="2" charset="-122"/>
                <a:ea typeface="方正姚体" pitchFamily="2" charset="-122"/>
              </a:rPr>
              <a:t>the  center of the  </a:t>
            </a:r>
            <a:r>
              <a:rPr lang="en-US" altLang="zh-CN" sz="1400" dirty="0" smtClean="0">
                <a:solidFill>
                  <a:srgbClr val="2E2E2E"/>
                </a:solidFill>
                <a:latin typeface="方正姚体" pitchFamily="2" charset="-122"/>
                <a:ea typeface="方正姚体" pitchFamily="2" charset="-122"/>
              </a:rPr>
              <a:t>narrative thought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7996334" y="4431798"/>
            <a:ext cx="2906565" cy="113877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</a:rPr>
              <a:t> </a:t>
            </a:r>
            <a:r>
              <a:rPr lang="en-US" altLang="zh-CN" b="1" dirty="0" smtClean="0">
                <a:solidFill>
                  <a:srgbClr val="2E2E2E"/>
                </a:solidFill>
                <a:latin typeface="方正姚体" pitchFamily="2" charset="-122"/>
                <a:ea typeface="方正姚体" pitchFamily="2" charset="-122"/>
              </a:rPr>
              <a:t>MORE  THEN  TEMPLATE</a:t>
            </a:r>
            <a:endParaRPr lang="en-US" altLang="zh-CN" sz="1100" b="1" dirty="0">
              <a:solidFill>
                <a:srgbClr val="2E2E2E"/>
              </a:solidFill>
              <a:latin typeface="方正姚体" pitchFamily="2" charset="-122"/>
              <a:ea typeface="方正姚体" pitchFamily="2" charset="-122"/>
            </a:endParaRPr>
          </a:p>
          <a:p>
            <a:r>
              <a:rPr lang="en-US" altLang="zh-CN" sz="1200" dirty="0" smtClean="0">
                <a:solidFill>
                  <a:srgbClr val="2E2E2E"/>
                </a:solidFill>
                <a:latin typeface="方正姚体" pitchFamily="2" charset="-122"/>
                <a:ea typeface="方正姚体" pitchFamily="2" charset="-122"/>
              </a:rPr>
              <a:t>Click </a:t>
            </a:r>
            <a:r>
              <a:rPr lang="en-US" altLang="zh-CN" sz="1200" dirty="0">
                <a:solidFill>
                  <a:srgbClr val="2E2E2E"/>
                </a:solidFill>
                <a:latin typeface="方正姚体" pitchFamily="2" charset="-122"/>
                <a:ea typeface="方正姚体" pitchFamily="2" charset="-122"/>
              </a:rPr>
              <a:t>here </a:t>
            </a:r>
            <a:r>
              <a:rPr lang="en-US" altLang="zh-CN" sz="1200" dirty="0" smtClean="0">
                <a:solidFill>
                  <a:srgbClr val="2E2E2E"/>
                </a:solidFill>
                <a:latin typeface="方正姚体" pitchFamily="2" charset="-122"/>
                <a:ea typeface="方正姚体" pitchFamily="2" charset="-122"/>
              </a:rPr>
              <a:t>to </a:t>
            </a:r>
            <a:r>
              <a:rPr lang="en-US" altLang="zh-CN" sz="1200" dirty="0">
                <a:solidFill>
                  <a:srgbClr val="2E2E2E"/>
                </a:solidFill>
                <a:latin typeface="方正姚体" pitchFamily="2" charset="-122"/>
                <a:ea typeface="方正姚体" pitchFamily="2" charset="-122"/>
              </a:rPr>
              <a:t>add </a:t>
            </a:r>
            <a:r>
              <a:rPr lang="en-US" altLang="zh-CN" sz="1200" dirty="0" smtClean="0">
                <a:solidFill>
                  <a:srgbClr val="2E2E2E"/>
                </a:solidFill>
                <a:latin typeface="方正姚体" pitchFamily="2" charset="-122"/>
                <a:ea typeface="方正姚体" pitchFamily="2" charset="-122"/>
              </a:rPr>
              <a:t> you to the  center of </a:t>
            </a:r>
            <a:r>
              <a:rPr lang="en-US" altLang="zh-CN" sz="1200" dirty="0">
                <a:solidFill>
                  <a:srgbClr val="2E2E2E"/>
                </a:solidFill>
                <a:latin typeface="方正姚体" pitchFamily="2" charset="-122"/>
                <a:ea typeface="方正姚体" pitchFamily="2" charset="-122"/>
              </a:rPr>
              <a:t>the  </a:t>
            </a:r>
            <a:endParaRPr lang="en-US" altLang="zh-CN" sz="1200" dirty="0" smtClean="0">
              <a:solidFill>
                <a:srgbClr val="2E2E2E"/>
              </a:solidFill>
              <a:latin typeface="方正姚体" pitchFamily="2" charset="-122"/>
              <a:ea typeface="方正姚体" pitchFamily="2" charset="-122"/>
            </a:endParaRPr>
          </a:p>
          <a:p>
            <a:r>
              <a:rPr lang="en-US" altLang="zh-CN" sz="1200" dirty="0" smtClean="0">
                <a:solidFill>
                  <a:srgbClr val="2E2E2E"/>
                </a:solidFill>
                <a:latin typeface="方正姚体" pitchFamily="2" charset="-122"/>
                <a:ea typeface="方正姚体" pitchFamily="2" charset="-122"/>
              </a:rPr>
              <a:t>narrative thought  </a:t>
            </a:r>
            <a:r>
              <a:rPr lang="en-US" altLang="zh-CN" sz="1400" dirty="0">
                <a:solidFill>
                  <a:srgbClr val="2E2E2E"/>
                </a:solidFill>
                <a:latin typeface="方正姚体" pitchFamily="2" charset="-122"/>
                <a:ea typeface="方正姚体" pitchFamily="2" charset="-122"/>
              </a:rPr>
              <a:t>Click here to add  </a:t>
            </a:r>
            <a:r>
              <a:rPr lang="en-US" altLang="zh-CN" sz="1400" dirty="0" smtClean="0">
                <a:solidFill>
                  <a:srgbClr val="2E2E2E"/>
                </a:solidFill>
                <a:latin typeface="方正姚体" pitchFamily="2" charset="-122"/>
                <a:ea typeface="方正姚体" pitchFamily="2" charset="-122"/>
              </a:rPr>
              <a:t>you</a:t>
            </a:r>
          </a:p>
          <a:p>
            <a:r>
              <a:rPr lang="en-US" altLang="zh-CN" sz="1400" dirty="0" smtClean="0">
                <a:solidFill>
                  <a:srgbClr val="2E2E2E"/>
                </a:solidFill>
                <a:latin typeface="方正姚体" pitchFamily="2" charset="-122"/>
                <a:ea typeface="方正姚体" pitchFamily="2" charset="-122"/>
              </a:rPr>
              <a:t>to </a:t>
            </a:r>
            <a:r>
              <a:rPr lang="en-US" altLang="zh-CN" sz="1400" dirty="0">
                <a:solidFill>
                  <a:srgbClr val="2E2E2E"/>
                </a:solidFill>
                <a:latin typeface="方正姚体" pitchFamily="2" charset="-122"/>
                <a:ea typeface="方正姚体" pitchFamily="2" charset="-122"/>
              </a:rPr>
              <a:t>the  center of the  </a:t>
            </a:r>
            <a:r>
              <a:rPr lang="en-US" altLang="zh-CN" sz="1400" dirty="0" smtClean="0">
                <a:solidFill>
                  <a:srgbClr val="2E2E2E"/>
                </a:solidFill>
                <a:latin typeface="方正姚体" pitchFamily="2" charset="-122"/>
                <a:ea typeface="方正姚体" pitchFamily="2" charset="-122"/>
              </a:rPr>
              <a:t>narrative thought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5734915" y="4351035"/>
            <a:ext cx="690104" cy="524346"/>
            <a:chOff x="4268086" y="4221191"/>
            <a:chExt cx="509646" cy="387231"/>
          </a:xfrm>
          <a:solidFill>
            <a:srgbClr val="282828"/>
          </a:solidFill>
        </p:grpSpPr>
        <p:sp>
          <p:nvSpPr>
            <p:cNvPr id="31" name="Freeform 20"/>
            <p:cNvSpPr>
              <a:spLocks noEditPoints="1"/>
            </p:cNvSpPr>
            <p:nvPr/>
          </p:nvSpPr>
          <p:spPr bwMode="auto">
            <a:xfrm>
              <a:off x="4268086" y="4273030"/>
              <a:ext cx="337890" cy="335392"/>
            </a:xfrm>
            <a:custGeom>
              <a:avLst/>
              <a:gdLst>
                <a:gd name="T0" fmla="*/ 229 w 229"/>
                <a:gd name="T1" fmla="*/ 128 h 227"/>
                <a:gd name="T2" fmla="*/ 229 w 229"/>
                <a:gd name="T3" fmla="*/ 98 h 227"/>
                <a:gd name="T4" fmla="*/ 206 w 229"/>
                <a:gd name="T5" fmla="*/ 93 h 227"/>
                <a:gd name="T6" fmla="*/ 200 w 229"/>
                <a:gd name="T7" fmla="*/ 76 h 227"/>
                <a:gd name="T8" fmla="*/ 216 w 229"/>
                <a:gd name="T9" fmla="*/ 58 h 227"/>
                <a:gd name="T10" fmla="*/ 198 w 229"/>
                <a:gd name="T11" fmla="*/ 34 h 227"/>
                <a:gd name="T12" fmla="*/ 176 w 229"/>
                <a:gd name="T13" fmla="*/ 44 h 227"/>
                <a:gd name="T14" fmla="*/ 161 w 229"/>
                <a:gd name="T15" fmla="*/ 33 h 227"/>
                <a:gd name="T16" fmla="*/ 164 w 229"/>
                <a:gd name="T17" fmla="*/ 9 h 227"/>
                <a:gd name="T18" fmla="*/ 135 w 229"/>
                <a:gd name="T19" fmla="*/ 0 h 227"/>
                <a:gd name="T20" fmla="*/ 123 w 229"/>
                <a:gd name="T21" fmla="*/ 20 h 227"/>
                <a:gd name="T22" fmla="*/ 114 w 229"/>
                <a:gd name="T23" fmla="*/ 20 h 227"/>
                <a:gd name="T24" fmla="*/ 105 w 229"/>
                <a:gd name="T25" fmla="*/ 20 h 227"/>
                <a:gd name="T26" fmla="*/ 93 w 229"/>
                <a:gd name="T27" fmla="*/ 0 h 227"/>
                <a:gd name="T28" fmla="*/ 65 w 229"/>
                <a:gd name="T29" fmla="*/ 9 h 227"/>
                <a:gd name="T30" fmla="*/ 67 w 229"/>
                <a:gd name="T31" fmla="*/ 33 h 227"/>
                <a:gd name="T32" fmla="*/ 52 w 229"/>
                <a:gd name="T33" fmla="*/ 44 h 227"/>
                <a:gd name="T34" fmla="*/ 30 w 229"/>
                <a:gd name="T35" fmla="*/ 34 h 227"/>
                <a:gd name="T36" fmla="*/ 13 w 229"/>
                <a:gd name="T37" fmla="*/ 58 h 227"/>
                <a:gd name="T38" fmla="*/ 29 w 229"/>
                <a:gd name="T39" fmla="*/ 76 h 227"/>
                <a:gd name="T40" fmla="*/ 23 w 229"/>
                <a:gd name="T41" fmla="*/ 94 h 227"/>
                <a:gd name="T42" fmla="*/ 0 w 229"/>
                <a:gd name="T43" fmla="*/ 98 h 227"/>
                <a:gd name="T44" fmla="*/ 0 w 229"/>
                <a:gd name="T45" fmla="*/ 128 h 227"/>
                <a:gd name="T46" fmla="*/ 23 w 229"/>
                <a:gd name="T47" fmla="*/ 133 h 227"/>
                <a:gd name="T48" fmla="*/ 29 w 229"/>
                <a:gd name="T49" fmla="*/ 151 h 227"/>
                <a:gd name="T50" fmla="*/ 13 w 229"/>
                <a:gd name="T51" fmla="*/ 169 h 227"/>
                <a:gd name="T52" fmla="*/ 31 w 229"/>
                <a:gd name="T53" fmla="*/ 193 h 227"/>
                <a:gd name="T54" fmla="*/ 52 w 229"/>
                <a:gd name="T55" fmla="*/ 183 h 227"/>
                <a:gd name="T56" fmla="*/ 67 w 229"/>
                <a:gd name="T57" fmla="*/ 194 h 227"/>
                <a:gd name="T58" fmla="*/ 65 w 229"/>
                <a:gd name="T59" fmla="*/ 218 h 227"/>
                <a:gd name="T60" fmla="*/ 93 w 229"/>
                <a:gd name="T61" fmla="*/ 227 h 227"/>
                <a:gd name="T62" fmla="*/ 105 w 229"/>
                <a:gd name="T63" fmla="*/ 206 h 227"/>
                <a:gd name="T64" fmla="*/ 114 w 229"/>
                <a:gd name="T65" fmla="*/ 207 h 227"/>
                <a:gd name="T66" fmla="*/ 124 w 229"/>
                <a:gd name="T67" fmla="*/ 206 h 227"/>
                <a:gd name="T68" fmla="*/ 135 w 229"/>
                <a:gd name="T69" fmla="*/ 227 h 227"/>
                <a:gd name="T70" fmla="*/ 164 w 229"/>
                <a:gd name="T71" fmla="*/ 217 h 227"/>
                <a:gd name="T72" fmla="*/ 161 w 229"/>
                <a:gd name="T73" fmla="*/ 194 h 227"/>
                <a:gd name="T74" fmla="*/ 176 w 229"/>
                <a:gd name="T75" fmla="*/ 183 h 227"/>
                <a:gd name="T76" fmla="*/ 198 w 229"/>
                <a:gd name="T77" fmla="*/ 193 h 227"/>
                <a:gd name="T78" fmla="*/ 216 w 229"/>
                <a:gd name="T79" fmla="*/ 168 h 227"/>
                <a:gd name="T80" fmla="*/ 200 w 229"/>
                <a:gd name="T81" fmla="*/ 151 h 227"/>
                <a:gd name="T82" fmla="*/ 206 w 229"/>
                <a:gd name="T83" fmla="*/ 133 h 227"/>
                <a:gd name="T84" fmla="*/ 229 w 229"/>
                <a:gd name="T85" fmla="*/ 128 h 227"/>
                <a:gd name="T86" fmla="*/ 114 w 229"/>
                <a:gd name="T87" fmla="*/ 180 h 227"/>
                <a:gd name="T88" fmla="*/ 47 w 229"/>
                <a:gd name="T89" fmla="*/ 113 h 227"/>
                <a:gd name="T90" fmla="*/ 114 w 229"/>
                <a:gd name="T91" fmla="*/ 46 h 227"/>
                <a:gd name="T92" fmla="*/ 181 w 229"/>
                <a:gd name="T93" fmla="*/ 113 h 227"/>
                <a:gd name="T94" fmla="*/ 114 w 229"/>
                <a:gd name="T95" fmla="*/ 18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32" name="Freeform 21"/>
            <p:cNvSpPr>
              <a:spLocks noEditPoints="1"/>
            </p:cNvSpPr>
            <p:nvPr/>
          </p:nvSpPr>
          <p:spPr bwMode="auto">
            <a:xfrm>
              <a:off x="4577871" y="4221191"/>
              <a:ext cx="199861" cy="199861"/>
            </a:xfrm>
            <a:custGeom>
              <a:avLst/>
              <a:gdLst>
                <a:gd name="T0" fmla="*/ 135 w 135"/>
                <a:gd name="T1" fmla="*/ 76 h 135"/>
                <a:gd name="T2" fmla="*/ 135 w 135"/>
                <a:gd name="T3" fmla="*/ 58 h 135"/>
                <a:gd name="T4" fmla="*/ 122 w 135"/>
                <a:gd name="T5" fmla="*/ 55 h 135"/>
                <a:gd name="T6" fmla="*/ 118 w 135"/>
                <a:gd name="T7" fmla="*/ 45 h 135"/>
                <a:gd name="T8" fmla="*/ 128 w 135"/>
                <a:gd name="T9" fmla="*/ 34 h 135"/>
                <a:gd name="T10" fmla="*/ 117 w 135"/>
                <a:gd name="T11" fmla="*/ 20 h 135"/>
                <a:gd name="T12" fmla="*/ 104 w 135"/>
                <a:gd name="T13" fmla="*/ 26 h 135"/>
                <a:gd name="T14" fmla="*/ 96 w 135"/>
                <a:gd name="T15" fmla="*/ 19 h 135"/>
                <a:gd name="T16" fmla="*/ 97 w 135"/>
                <a:gd name="T17" fmla="*/ 5 h 135"/>
                <a:gd name="T18" fmla="*/ 80 w 135"/>
                <a:gd name="T19" fmla="*/ 0 h 135"/>
                <a:gd name="T20" fmla="*/ 73 w 135"/>
                <a:gd name="T21" fmla="*/ 12 h 135"/>
                <a:gd name="T22" fmla="*/ 67 w 135"/>
                <a:gd name="T23" fmla="*/ 12 h 135"/>
                <a:gd name="T24" fmla="*/ 62 w 135"/>
                <a:gd name="T25" fmla="*/ 12 h 135"/>
                <a:gd name="T26" fmla="*/ 55 w 135"/>
                <a:gd name="T27" fmla="*/ 0 h 135"/>
                <a:gd name="T28" fmla="*/ 38 w 135"/>
                <a:gd name="T29" fmla="*/ 5 h 135"/>
                <a:gd name="T30" fmla="*/ 39 w 135"/>
                <a:gd name="T31" fmla="*/ 19 h 135"/>
                <a:gd name="T32" fmla="*/ 30 w 135"/>
                <a:gd name="T33" fmla="*/ 26 h 135"/>
                <a:gd name="T34" fmla="*/ 18 w 135"/>
                <a:gd name="T35" fmla="*/ 20 h 135"/>
                <a:gd name="T36" fmla="*/ 7 w 135"/>
                <a:gd name="T37" fmla="*/ 34 h 135"/>
                <a:gd name="T38" fmla="*/ 17 w 135"/>
                <a:gd name="T39" fmla="*/ 45 h 135"/>
                <a:gd name="T40" fmla="*/ 13 w 135"/>
                <a:gd name="T41" fmla="*/ 55 h 135"/>
                <a:gd name="T42" fmla="*/ 0 w 135"/>
                <a:gd name="T43" fmla="*/ 58 h 135"/>
                <a:gd name="T44" fmla="*/ 0 w 135"/>
                <a:gd name="T45" fmla="*/ 76 h 135"/>
                <a:gd name="T46" fmla="*/ 13 w 135"/>
                <a:gd name="T47" fmla="*/ 79 h 135"/>
                <a:gd name="T48" fmla="*/ 17 w 135"/>
                <a:gd name="T49" fmla="*/ 90 h 135"/>
                <a:gd name="T50" fmla="*/ 7 w 135"/>
                <a:gd name="T51" fmla="*/ 100 h 135"/>
                <a:gd name="T52" fmla="*/ 18 w 135"/>
                <a:gd name="T53" fmla="*/ 114 h 135"/>
                <a:gd name="T54" fmla="*/ 31 w 135"/>
                <a:gd name="T55" fmla="*/ 109 h 135"/>
                <a:gd name="T56" fmla="*/ 39 w 135"/>
                <a:gd name="T57" fmla="*/ 115 h 135"/>
                <a:gd name="T58" fmla="*/ 38 w 135"/>
                <a:gd name="T59" fmla="*/ 129 h 135"/>
                <a:gd name="T60" fmla="*/ 55 w 135"/>
                <a:gd name="T61" fmla="*/ 135 h 135"/>
                <a:gd name="T62" fmla="*/ 62 w 135"/>
                <a:gd name="T63" fmla="*/ 122 h 135"/>
                <a:gd name="T64" fmla="*/ 68 w 135"/>
                <a:gd name="T65" fmla="*/ 123 h 135"/>
                <a:gd name="T66" fmla="*/ 73 w 135"/>
                <a:gd name="T67" fmla="*/ 122 h 135"/>
                <a:gd name="T68" fmla="*/ 80 w 135"/>
                <a:gd name="T69" fmla="*/ 135 h 135"/>
                <a:gd name="T70" fmla="*/ 97 w 135"/>
                <a:gd name="T71" fmla="*/ 129 h 135"/>
                <a:gd name="T72" fmla="*/ 96 w 135"/>
                <a:gd name="T73" fmla="*/ 115 h 135"/>
                <a:gd name="T74" fmla="*/ 104 w 135"/>
                <a:gd name="T75" fmla="*/ 109 h 135"/>
                <a:gd name="T76" fmla="*/ 117 w 135"/>
                <a:gd name="T77" fmla="*/ 114 h 135"/>
                <a:gd name="T78" fmla="*/ 128 w 135"/>
                <a:gd name="T79" fmla="*/ 100 h 135"/>
                <a:gd name="T80" fmla="*/ 118 w 135"/>
                <a:gd name="T81" fmla="*/ 89 h 135"/>
                <a:gd name="T82" fmla="*/ 122 w 135"/>
                <a:gd name="T83" fmla="*/ 79 h 135"/>
                <a:gd name="T84" fmla="*/ 135 w 135"/>
                <a:gd name="T85" fmla="*/ 76 h 135"/>
                <a:gd name="T86" fmla="*/ 67 w 135"/>
                <a:gd name="T87" fmla="*/ 107 h 135"/>
                <a:gd name="T88" fmla="*/ 28 w 135"/>
                <a:gd name="T89" fmla="*/ 67 h 135"/>
                <a:gd name="T90" fmla="*/ 67 w 135"/>
                <a:gd name="T91" fmla="*/ 27 h 135"/>
                <a:gd name="T92" fmla="*/ 107 w 135"/>
                <a:gd name="T93" fmla="*/ 67 h 135"/>
                <a:gd name="T94" fmla="*/ 67 w 135"/>
                <a:gd name="T95" fmla="*/ 10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2581937" y="3041848"/>
            <a:ext cx="516202" cy="493686"/>
            <a:chOff x="1004888" y="993775"/>
            <a:chExt cx="2438400" cy="2332038"/>
          </a:xfrm>
          <a:solidFill>
            <a:srgbClr val="282828"/>
          </a:solidFill>
        </p:grpSpPr>
        <p:sp>
          <p:nvSpPr>
            <p:cNvPr id="34" name="Freeform 25"/>
            <p:cNvSpPr/>
            <p:nvPr/>
          </p:nvSpPr>
          <p:spPr bwMode="auto">
            <a:xfrm>
              <a:off x="1898651" y="2670175"/>
              <a:ext cx="655638" cy="655638"/>
            </a:xfrm>
            <a:custGeom>
              <a:avLst/>
              <a:gdLst>
                <a:gd name="T0" fmla="*/ 206 w 413"/>
                <a:gd name="T1" fmla="*/ 413 h 413"/>
                <a:gd name="T2" fmla="*/ 0 w 413"/>
                <a:gd name="T3" fmla="*/ 0 h 413"/>
                <a:gd name="T4" fmla="*/ 413 w 413"/>
                <a:gd name="T5" fmla="*/ 0 h 413"/>
                <a:gd name="T6" fmla="*/ 206 w 413"/>
                <a:gd name="T7" fmla="*/ 41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35" name="任意多边形 34"/>
            <p:cNvSpPr>
              <a:spLocks noChangeArrowheads="1"/>
            </p:cNvSpPr>
            <p:nvPr/>
          </p:nvSpPr>
          <p:spPr bwMode="auto">
            <a:xfrm>
              <a:off x="1004888" y="993775"/>
              <a:ext cx="2438400" cy="1774825"/>
            </a:xfrm>
            <a:custGeom>
              <a:avLst/>
              <a:gdLst>
                <a:gd name="connsiteX0" fmla="*/ 290196 w 2438400"/>
                <a:gd name="connsiteY0" fmla="*/ 0 h 1774825"/>
                <a:gd name="connsiteX1" fmla="*/ 2151973 w 2438400"/>
                <a:gd name="connsiteY1" fmla="*/ 0 h 1774825"/>
                <a:gd name="connsiteX2" fmla="*/ 2438400 w 2438400"/>
                <a:gd name="connsiteY2" fmla="*/ 286384 h 1774825"/>
                <a:gd name="connsiteX3" fmla="*/ 2438400 w 2438400"/>
                <a:gd name="connsiteY3" fmla="*/ 1484673 h 1774825"/>
                <a:gd name="connsiteX4" fmla="*/ 2151973 w 2438400"/>
                <a:gd name="connsiteY4" fmla="*/ 1774825 h 1774825"/>
                <a:gd name="connsiteX5" fmla="*/ 290196 w 2438400"/>
                <a:gd name="connsiteY5" fmla="*/ 1774825 h 1774825"/>
                <a:gd name="connsiteX6" fmla="*/ 0 w 2438400"/>
                <a:gd name="connsiteY6" fmla="*/ 1484673 h 1774825"/>
                <a:gd name="connsiteX7" fmla="*/ 0 w 2438400"/>
                <a:gd name="connsiteY7" fmla="*/ 286384 h 1774825"/>
                <a:gd name="connsiteX8" fmla="*/ 290196 w 2438400"/>
                <a:gd name="connsiteY8" fmla="*/ 0 h 1774825"/>
                <a:gd name="connsiteX9" fmla="*/ 471488 w 2438400"/>
                <a:gd name="connsiteY9" fmla="*/ 425450 h 1774825"/>
                <a:gd name="connsiteX10" fmla="*/ 471488 w 2438400"/>
                <a:gd name="connsiteY10" fmla="*/ 598488 h 1774825"/>
                <a:gd name="connsiteX11" fmla="*/ 1971676 w 2438400"/>
                <a:gd name="connsiteY11" fmla="*/ 598488 h 1774825"/>
                <a:gd name="connsiteX12" fmla="*/ 1971676 w 2438400"/>
                <a:gd name="connsiteY12" fmla="*/ 425450 h 1774825"/>
                <a:gd name="connsiteX13" fmla="*/ 471488 w 2438400"/>
                <a:gd name="connsiteY13" fmla="*/ 425450 h 1774825"/>
                <a:gd name="connsiteX14" fmla="*/ 471488 w 2438400"/>
                <a:gd name="connsiteY14" fmla="*/ 801688 h 1774825"/>
                <a:gd name="connsiteX15" fmla="*/ 471488 w 2438400"/>
                <a:gd name="connsiteY15" fmla="*/ 971551 h 1774825"/>
                <a:gd name="connsiteX16" fmla="*/ 1971676 w 2438400"/>
                <a:gd name="connsiteY16" fmla="*/ 971551 h 1774825"/>
                <a:gd name="connsiteX17" fmla="*/ 1971676 w 2438400"/>
                <a:gd name="connsiteY17" fmla="*/ 801688 h 1774825"/>
                <a:gd name="connsiteX18" fmla="*/ 471488 w 2438400"/>
                <a:gd name="connsiteY18" fmla="*/ 801688 h 1774825"/>
                <a:gd name="connsiteX19" fmla="*/ 471488 w 2438400"/>
                <a:gd name="connsiteY19" fmla="*/ 1174750 h 1774825"/>
                <a:gd name="connsiteX20" fmla="*/ 471488 w 2438400"/>
                <a:gd name="connsiteY20" fmla="*/ 1347788 h 1774825"/>
                <a:gd name="connsiteX21" fmla="*/ 1971676 w 2438400"/>
                <a:gd name="connsiteY21" fmla="*/ 1347788 h 1774825"/>
                <a:gd name="connsiteX22" fmla="*/ 1971676 w 2438400"/>
                <a:gd name="connsiteY22" fmla="*/ 1174750 h 1774825"/>
                <a:gd name="connsiteX23" fmla="*/ 471488 w 2438400"/>
                <a:gd name="connsiteY23" fmla="*/ 1174750 h 177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9084774" y="2938944"/>
            <a:ext cx="448230" cy="573233"/>
            <a:chOff x="1605186" y="572440"/>
            <a:chExt cx="563562" cy="720725"/>
          </a:xfrm>
          <a:solidFill>
            <a:srgbClr val="282828"/>
          </a:solidFill>
        </p:grpSpPr>
        <p:sp>
          <p:nvSpPr>
            <p:cNvPr id="37" name="Freeform 32"/>
            <p:cNvSpPr/>
            <p:nvPr/>
          </p:nvSpPr>
          <p:spPr bwMode="auto">
            <a:xfrm>
              <a:off x="1814736" y="572440"/>
              <a:ext cx="142875" cy="720725"/>
            </a:xfrm>
            <a:custGeom>
              <a:avLst/>
              <a:gdLst>
                <a:gd name="T0" fmla="*/ 64 w 64"/>
                <a:gd name="T1" fmla="*/ 289 h 321"/>
                <a:gd name="T2" fmla="*/ 32 w 64"/>
                <a:gd name="T3" fmla="*/ 321 h 321"/>
                <a:gd name="T4" fmla="*/ 0 w 64"/>
                <a:gd name="T5" fmla="*/ 289 h 321"/>
                <a:gd name="T6" fmla="*/ 0 w 64"/>
                <a:gd name="T7" fmla="*/ 32 h 321"/>
                <a:gd name="T8" fmla="*/ 32 w 64"/>
                <a:gd name="T9" fmla="*/ 0 h 321"/>
                <a:gd name="T10" fmla="*/ 64 w 64"/>
                <a:gd name="T11" fmla="*/ 32 h 321"/>
                <a:gd name="T12" fmla="*/ 64 w 64"/>
                <a:gd name="T13" fmla="*/ 289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33"/>
            <p:cNvSpPr/>
            <p:nvPr/>
          </p:nvSpPr>
          <p:spPr bwMode="auto">
            <a:xfrm>
              <a:off x="1605186" y="1012177"/>
              <a:ext cx="141288" cy="280988"/>
            </a:xfrm>
            <a:custGeom>
              <a:avLst/>
              <a:gdLst>
                <a:gd name="T0" fmla="*/ 63 w 63"/>
                <a:gd name="T1" fmla="*/ 93 h 125"/>
                <a:gd name="T2" fmla="*/ 32 w 63"/>
                <a:gd name="T3" fmla="*/ 125 h 125"/>
                <a:gd name="T4" fmla="*/ 0 w 63"/>
                <a:gd name="T5" fmla="*/ 93 h 125"/>
                <a:gd name="T6" fmla="*/ 0 w 63"/>
                <a:gd name="T7" fmla="*/ 32 h 125"/>
                <a:gd name="T8" fmla="*/ 32 w 63"/>
                <a:gd name="T9" fmla="*/ 0 h 125"/>
                <a:gd name="T10" fmla="*/ 63 w 63"/>
                <a:gd name="T11" fmla="*/ 32 h 125"/>
                <a:gd name="T12" fmla="*/ 63 w 63"/>
                <a:gd name="T13" fmla="*/ 9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34"/>
            <p:cNvSpPr/>
            <p:nvPr/>
          </p:nvSpPr>
          <p:spPr bwMode="auto">
            <a:xfrm>
              <a:off x="2025873" y="804215"/>
              <a:ext cx="142875" cy="488950"/>
            </a:xfrm>
            <a:custGeom>
              <a:avLst/>
              <a:gdLst>
                <a:gd name="T0" fmla="*/ 64 w 64"/>
                <a:gd name="T1" fmla="*/ 186 h 218"/>
                <a:gd name="T2" fmla="*/ 32 w 64"/>
                <a:gd name="T3" fmla="*/ 218 h 218"/>
                <a:gd name="T4" fmla="*/ 0 w 64"/>
                <a:gd name="T5" fmla="*/ 186 h 218"/>
                <a:gd name="T6" fmla="*/ 0 w 64"/>
                <a:gd name="T7" fmla="*/ 32 h 218"/>
                <a:gd name="T8" fmla="*/ 32 w 64"/>
                <a:gd name="T9" fmla="*/ 0 h 218"/>
                <a:gd name="T10" fmla="*/ 64 w 64"/>
                <a:gd name="T11" fmla="*/ 32 h 218"/>
                <a:gd name="T12" fmla="*/ 64 w 64"/>
                <a:gd name="T13" fmla="*/ 18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8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任意多边形 15"/>
          <p:cNvSpPr/>
          <p:nvPr/>
        </p:nvSpPr>
        <p:spPr>
          <a:xfrm flipV="1">
            <a:off x="2764442" y="1592"/>
            <a:ext cx="6479253" cy="4207401"/>
          </a:xfrm>
          <a:custGeom>
            <a:avLst/>
            <a:gdLst>
              <a:gd name="connsiteX0" fmla="*/ 0 w 5044985"/>
              <a:gd name="connsiteY0" fmla="*/ 3473849 h 3473849"/>
              <a:gd name="connsiteX1" fmla="*/ 5044985 w 5044985"/>
              <a:gd name="connsiteY1" fmla="*/ 3473849 h 3473849"/>
              <a:gd name="connsiteX2" fmla="*/ 2402057 w 5044985"/>
              <a:gd name="connsiteY2" fmla="*/ 0 h 3473849"/>
              <a:gd name="connsiteX3" fmla="*/ 0 w 5044985"/>
              <a:gd name="connsiteY3" fmla="*/ 3157251 h 3473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985" h="3473849">
                <a:moveTo>
                  <a:pt x="0" y="3473849"/>
                </a:moveTo>
                <a:lnTo>
                  <a:pt x="5044985" y="3473849"/>
                </a:lnTo>
                <a:lnTo>
                  <a:pt x="2402057" y="0"/>
                </a:lnTo>
                <a:lnTo>
                  <a:pt x="0" y="3157251"/>
                </a:lnTo>
                <a:close/>
              </a:path>
            </a:pathLst>
          </a:custGeom>
          <a:solidFill>
            <a:srgbClr val="B28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/>
        </p:nvSpPr>
        <p:spPr>
          <a:xfrm flipV="1">
            <a:off x="2509768" y="-35170"/>
            <a:ext cx="6535865" cy="4244163"/>
          </a:xfrm>
          <a:custGeom>
            <a:avLst/>
            <a:gdLst>
              <a:gd name="connsiteX0" fmla="*/ 0 w 5044985"/>
              <a:gd name="connsiteY0" fmla="*/ 3473849 h 3473849"/>
              <a:gd name="connsiteX1" fmla="*/ 5044985 w 5044985"/>
              <a:gd name="connsiteY1" fmla="*/ 3473849 h 3473849"/>
              <a:gd name="connsiteX2" fmla="*/ 2402057 w 5044985"/>
              <a:gd name="connsiteY2" fmla="*/ 0 h 3473849"/>
              <a:gd name="connsiteX3" fmla="*/ 0 w 5044985"/>
              <a:gd name="connsiteY3" fmla="*/ 3157251 h 3473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985" h="3473849">
                <a:moveTo>
                  <a:pt x="0" y="3473849"/>
                </a:moveTo>
                <a:lnTo>
                  <a:pt x="5044985" y="3473849"/>
                </a:lnTo>
                <a:lnTo>
                  <a:pt x="2402057" y="0"/>
                </a:lnTo>
                <a:lnTo>
                  <a:pt x="0" y="3157251"/>
                </a:lnTo>
                <a:close/>
              </a:path>
            </a:pathLst>
          </a:custGeom>
          <a:blipFill dpi="0" rotWithShape="0">
            <a:blip r:embed="rId2"/>
            <a:srcRect/>
            <a:stretch>
              <a:fillRect/>
            </a:stretch>
          </a:blipFill>
          <a:ln w="63500">
            <a:solidFill>
              <a:srgbClr val="DCB6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 flipH="1">
            <a:off x="0" y="3683725"/>
            <a:ext cx="2536721" cy="3170902"/>
          </a:xfrm>
          <a:custGeom>
            <a:avLst/>
            <a:gdLst>
              <a:gd name="connsiteX0" fmla="*/ 2415010 w 2416082"/>
              <a:gd name="connsiteY0" fmla="*/ 0 h 3174274"/>
              <a:gd name="connsiteX1" fmla="*/ 0 w 2416082"/>
              <a:gd name="connsiteY1" fmla="*/ 3174274 h 3174274"/>
              <a:gd name="connsiteX2" fmla="*/ 2416082 w 2416082"/>
              <a:gd name="connsiteY2" fmla="*/ 3174274 h 3174274"/>
              <a:gd name="connsiteX3" fmla="*/ 2416082 w 2416082"/>
              <a:gd name="connsiteY3" fmla="*/ 1410 h 3174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6082" h="3174274">
                <a:moveTo>
                  <a:pt x="2415010" y="0"/>
                </a:moveTo>
                <a:lnTo>
                  <a:pt x="0" y="3174274"/>
                </a:lnTo>
                <a:lnTo>
                  <a:pt x="2416082" y="3174274"/>
                </a:lnTo>
                <a:lnTo>
                  <a:pt x="2416082" y="1410"/>
                </a:lnTo>
                <a:close/>
              </a:path>
            </a:pathLst>
          </a:cu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582659" y="-1175224"/>
            <a:ext cx="651354" cy="989556"/>
          </a:xfrm>
          <a:prstGeom prst="rect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234013" y="-1175224"/>
            <a:ext cx="651354" cy="989556"/>
          </a:xfrm>
          <a:prstGeom prst="rect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885367" y="-1175224"/>
            <a:ext cx="651354" cy="989556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110625" y="3584830"/>
            <a:ext cx="3366627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800" b="1" dirty="0" smtClean="0">
                <a:solidFill>
                  <a:srgbClr val="DCB66B"/>
                </a:solidFill>
                <a:latin typeface="Kartika" pitchFamily="18" charset="0"/>
                <a:cs typeface="Kartika" pitchFamily="18" charset="0"/>
              </a:rPr>
              <a:t>PART    04</a:t>
            </a:r>
            <a:endParaRPr lang="en-US" altLang="zh-CN" sz="4000" b="1" dirty="0" smtClean="0">
              <a:solidFill>
                <a:srgbClr val="DCB66B"/>
              </a:solidFill>
              <a:latin typeface="Kartika" pitchFamily="18" charset="0"/>
              <a:cs typeface="Kartika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456393" y="4068847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b="1" dirty="0" smtClean="0">
                <a:solidFill>
                  <a:srgbClr val="DCB66B"/>
                </a:solidFill>
                <a:latin typeface="Microsoft YaHei" pitchFamily="34" charset="-122"/>
                <a:ea typeface="Microsoft YaHei" pitchFamily="34" charset="-122"/>
              </a:rPr>
              <a:t>投资回报</a:t>
            </a:r>
            <a:endParaRPr lang="en-US" altLang="zh-CN" sz="7200" b="1" dirty="0">
              <a:solidFill>
                <a:srgbClr val="DCB66B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5" name="文本框 16"/>
          <p:cNvSpPr txBox="1">
            <a:spLocks noChangeArrowheads="1"/>
          </p:cNvSpPr>
          <p:nvPr/>
        </p:nvSpPr>
        <p:spPr bwMode="auto">
          <a:xfrm>
            <a:off x="6169090" y="5269176"/>
            <a:ext cx="51956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 altLang="zh-CN" sz="2000" b="1" dirty="0">
                <a:solidFill>
                  <a:srgbClr val="262626"/>
                </a:solidFill>
                <a:latin typeface="方正姚体" pitchFamily="2" charset="-122"/>
                <a:ea typeface="方正姚体" pitchFamily="2" charset="-122"/>
              </a:rPr>
              <a:t>                    </a:t>
            </a:r>
            <a:r>
              <a:rPr lang="en-US" altLang="zh-CN" sz="1600" dirty="0">
                <a:solidFill>
                  <a:srgbClr val="FDFDFD"/>
                </a:solidFill>
                <a:latin typeface="Kartika" pitchFamily="18" charset="0"/>
                <a:ea typeface="方正姚体" pitchFamily="2" charset="-122"/>
              </a:rPr>
              <a:t>BUSINESS</a:t>
            </a:r>
            <a:r>
              <a:rPr lang="en-US" altLang="zh-CN" dirty="0">
                <a:solidFill>
                  <a:srgbClr val="FDFDFD"/>
                </a:solidFill>
                <a:latin typeface="Kartika" pitchFamily="18" charset="0"/>
                <a:ea typeface="方正姚体" pitchFamily="2" charset="-122"/>
              </a:rPr>
              <a:t> </a:t>
            </a:r>
            <a:r>
              <a:rPr lang="en-US" altLang="zh-CN" dirty="0" smtClean="0">
                <a:solidFill>
                  <a:srgbClr val="FDFDFD"/>
                </a:solidFill>
                <a:latin typeface="Kartika" pitchFamily="18" charset="0"/>
                <a:ea typeface="方正姚体" pitchFamily="2" charset="-122"/>
              </a:rPr>
              <a:t> </a:t>
            </a:r>
            <a:r>
              <a:rPr lang="en-US" altLang="zh-CN" sz="1600" dirty="0" smtClean="0">
                <a:solidFill>
                  <a:srgbClr val="FDFDFD"/>
                </a:solidFill>
                <a:latin typeface="Kartika" pitchFamily="18" charset="0"/>
                <a:ea typeface="方正姚体" pitchFamily="2" charset="-122"/>
              </a:rPr>
              <a:t>PowerPoint  Template</a:t>
            </a:r>
            <a:endParaRPr lang="zh-CN" altLang="en-US" sz="1600" dirty="0">
              <a:solidFill>
                <a:srgbClr val="FDFDFD"/>
              </a:solidFill>
              <a:latin typeface="Kartika" pitchFamily="18" charset="0"/>
              <a:ea typeface="方正姚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582659" y="-1175224"/>
            <a:ext cx="651354" cy="989556"/>
          </a:xfrm>
          <a:prstGeom prst="rect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234013" y="-1175224"/>
            <a:ext cx="651354" cy="989556"/>
          </a:xfrm>
          <a:prstGeom prst="rect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885367" y="-1175224"/>
            <a:ext cx="651354" cy="989556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>
            <a:off x="1964593" y="301214"/>
            <a:ext cx="948735" cy="978946"/>
          </a:xfrm>
          <a:prstGeom prst="triangle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等腰三角形 21"/>
          <p:cNvSpPr/>
          <p:nvPr/>
        </p:nvSpPr>
        <p:spPr>
          <a:xfrm>
            <a:off x="1077350" y="0"/>
            <a:ext cx="1240653" cy="1280160"/>
          </a:xfrm>
          <a:prstGeom prst="triangle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1316768" y="572274"/>
            <a:ext cx="7328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rgbClr val="282828"/>
                </a:solidFill>
                <a:latin typeface="Impact" pitchFamily="34" charset="0"/>
                <a:ea typeface="方正姚体" pitchFamily="2" charset="-122"/>
              </a:rPr>
              <a:t>4.1</a:t>
            </a:r>
            <a:endParaRPr lang="zh-CN" altLang="en-US" sz="4000" dirty="0">
              <a:solidFill>
                <a:srgbClr val="282828"/>
              </a:solidFill>
              <a:latin typeface="Impact" pitchFamily="34" charset="0"/>
              <a:ea typeface="方正姚体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618672" y="178415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 smtClean="0">
                <a:solidFill>
                  <a:srgbClr val="DCB66B"/>
                </a:solidFill>
                <a:latin typeface="Microsoft YaHei" pitchFamily="34" charset="-122"/>
                <a:ea typeface="Microsoft YaHei" pitchFamily="34" charset="-122"/>
              </a:rPr>
              <a:t>未来目标</a:t>
            </a:r>
            <a:endParaRPr lang="en-US" altLang="zh-CN" sz="5400" b="1" dirty="0">
              <a:solidFill>
                <a:srgbClr val="DCB66B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0" name="右箭头 9"/>
          <p:cNvSpPr/>
          <p:nvPr/>
        </p:nvSpPr>
        <p:spPr>
          <a:xfrm>
            <a:off x="1756218" y="2445518"/>
            <a:ext cx="8724211" cy="2784330"/>
          </a:xfrm>
          <a:prstGeom prst="rightArrow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>
            <a:spLocks noChangeAspect="1"/>
          </p:cNvSpPr>
          <p:nvPr/>
        </p:nvSpPr>
        <p:spPr>
          <a:xfrm rot="16200000">
            <a:off x="2878781" y="5212073"/>
            <a:ext cx="200610" cy="200610"/>
          </a:xfrm>
          <a:prstGeom prst="ellipse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椭圆 11"/>
          <p:cNvSpPr>
            <a:spLocks noChangeAspect="1"/>
          </p:cNvSpPr>
          <p:nvPr/>
        </p:nvSpPr>
        <p:spPr>
          <a:xfrm rot="16200000">
            <a:off x="5281694" y="5214294"/>
            <a:ext cx="200610" cy="200610"/>
          </a:xfrm>
          <a:prstGeom prst="ellipse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 rot="16200000">
            <a:off x="7666393" y="5226773"/>
            <a:ext cx="200610" cy="200610"/>
          </a:xfrm>
          <a:prstGeom prst="ellipse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六边形 13"/>
          <p:cNvSpPr/>
          <p:nvPr/>
        </p:nvSpPr>
        <p:spPr>
          <a:xfrm>
            <a:off x="1756218" y="3211552"/>
            <a:ext cx="2391684" cy="1252263"/>
          </a:xfrm>
          <a:prstGeom prst="hexagon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六边形 14"/>
          <p:cNvSpPr/>
          <p:nvPr/>
        </p:nvSpPr>
        <p:spPr>
          <a:xfrm>
            <a:off x="4161652" y="3211552"/>
            <a:ext cx="2391684" cy="1252263"/>
          </a:xfrm>
          <a:prstGeom prst="hexagon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六边形 15"/>
          <p:cNvSpPr/>
          <p:nvPr/>
        </p:nvSpPr>
        <p:spPr>
          <a:xfrm>
            <a:off x="6569015" y="3211552"/>
            <a:ext cx="2391684" cy="1252263"/>
          </a:xfrm>
          <a:prstGeom prst="hexagon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2476769" y="3468662"/>
            <a:ext cx="9505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rgbClr val="DCB66B"/>
                </a:solidFill>
                <a:latin typeface="Impact" pitchFamily="34" charset="0"/>
                <a:ea typeface="方正姚体" pitchFamily="2" charset="-122"/>
              </a:rPr>
              <a:t>77%</a:t>
            </a:r>
            <a:endParaRPr lang="zh-CN" altLang="en-US" sz="4000" dirty="0">
              <a:solidFill>
                <a:srgbClr val="DCB66B"/>
              </a:solidFill>
              <a:latin typeface="Impact" pitchFamily="34" charset="0"/>
              <a:ea typeface="方正姚体" pitchFamily="2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052962" y="3466121"/>
            <a:ext cx="14237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rgbClr val="DCB66B"/>
                </a:solidFill>
                <a:latin typeface="Impact" pitchFamily="34" charset="0"/>
                <a:ea typeface="方正姚体" pitchFamily="2" charset="-122"/>
              </a:rPr>
              <a:t>12.3W</a:t>
            </a:r>
            <a:endParaRPr lang="zh-CN" altLang="en-US" sz="4000" dirty="0">
              <a:solidFill>
                <a:srgbClr val="DCB66B"/>
              </a:solidFill>
              <a:latin typeface="Impact" pitchFamily="34" charset="0"/>
              <a:ea typeface="方正姚体" pitchFamily="2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807997" y="3468662"/>
            <a:ext cx="10727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rgbClr val="DCB66B"/>
                </a:solidFill>
                <a:latin typeface="Impact" pitchFamily="34" charset="0"/>
                <a:ea typeface="方正姚体" pitchFamily="2" charset="-122"/>
              </a:rPr>
              <a:t>82%</a:t>
            </a:r>
            <a:endParaRPr lang="zh-CN" altLang="en-US" sz="4000" dirty="0">
              <a:solidFill>
                <a:srgbClr val="DCB66B"/>
              </a:solidFill>
              <a:latin typeface="Impact" pitchFamily="34" charset="0"/>
              <a:ea typeface="方正姚体" pitchFamily="2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862666" y="5655238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市场覆盖率</a:t>
            </a:r>
            <a:endParaRPr lang="en-US" altLang="zh-CN" sz="2800" b="1" dirty="0">
              <a:solidFill>
                <a:schemeClr val="tx1">
                  <a:lumMod val="95000"/>
                  <a:lumOff val="5000"/>
                </a:schemeClr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441082" y="5655238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推广范围</a:t>
            </a:r>
            <a:endParaRPr lang="en-US" altLang="zh-CN" sz="2800" b="1" dirty="0">
              <a:solidFill>
                <a:schemeClr val="tx1">
                  <a:lumMod val="95000"/>
                  <a:lumOff val="5000"/>
                </a:schemeClr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861576" y="5701239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用户群体</a:t>
            </a:r>
            <a:endParaRPr lang="en-US" altLang="zh-CN" sz="2800" b="1" dirty="0">
              <a:solidFill>
                <a:schemeClr val="tx1">
                  <a:lumMod val="95000"/>
                  <a:lumOff val="5000"/>
                </a:schemeClr>
              </a:solidFill>
              <a:latin typeface="Microsoft YaHei" pitchFamily="34" charset="-122"/>
              <a:ea typeface="Microsoft YaHei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582659" y="-1175224"/>
            <a:ext cx="651354" cy="989556"/>
          </a:xfrm>
          <a:prstGeom prst="rect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234013" y="-1175224"/>
            <a:ext cx="651354" cy="989556"/>
          </a:xfrm>
          <a:prstGeom prst="rect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885367" y="-1175224"/>
            <a:ext cx="651354" cy="989556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>
            <a:off x="1964593" y="301214"/>
            <a:ext cx="948735" cy="978946"/>
          </a:xfrm>
          <a:prstGeom prst="triangle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等腰三角形 21"/>
          <p:cNvSpPr/>
          <p:nvPr/>
        </p:nvSpPr>
        <p:spPr>
          <a:xfrm>
            <a:off x="1077350" y="0"/>
            <a:ext cx="1240653" cy="1280160"/>
          </a:xfrm>
          <a:prstGeom prst="triangle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1316768" y="572274"/>
            <a:ext cx="7328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rgbClr val="282828"/>
                </a:solidFill>
                <a:latin typeface="Impact" pitchFamily="34" charset="0"/>
                <a:ea typeface="方正姚体" pitchFamily="2" charset="-122"/>
              </a:rPr>
              <a:t>4.1</a:t>
            </a:r>
            <a:endParaRPr lang="zh-CN" altLang="en-US" sz="4000" dirty="0">
              <a:solidFill>
                <a:srgbClr val="282828"/>
              </a:solidFill>
              <a:latin typeface="Impact" pitchFamily="34" charset="0"/>
              <a:ea typeface="方正姚体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618672" y="178415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 smtClean="0">
                <a:solidFill>
                  <a:srgbClr val="DCB66B"/>
                </a:solidFill>
                <a:latin typeface="Microsoft YaHei" pitchFamily="34" charset="-122"/>
                <a:ea typeface="Microsoft YaHei" pitchFamily="34" charset="-122"/>
              </a:rPr>
              <a:t>未来目标</a:t>
            </a:r>
            <a:endParaRPr lang="en-US" altLang="zh-CN" sz="5400" b="1" dirty="0">
              <a:solidFill>
                <a:srgbClr val="DCB66B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0" name="Freeform 15"/>
          <p:cNvSpPr>
            <a:spLocks noEditPoints="1"/>
          </p:cNvSpPr>
          <p:nvPr/>
        </p:nvSpPr>
        <p:spPr bwMode="auto">
          <a:xfrm>
            <a:off x="1063040" y="2747574"/>
            <a:ext cx="2000014" cy="1733551"/>
          </a:xfrm>
          <a:custGeom>
            <a:avLst/>
            <a:gdLst>
              <a:gd name="T0" fmla="*/ 1528 w 2373"/>
              <a:gd name="T1" fmla="*/ 1935 h 2056"/>
              <a:gd name="T2" fmla="*/ 1490 w 2373"/>
              <a:gd name="T3" fmla="*/ 1459 h 2056"/>
              <a:gd name="T4" fmla="*/ 1965 w 2373"/>
              <a:gd name="T5" fmla="*/ 1421 h 2056"/>
              <a:gd name="T6" fmla="*/ 2004 w 2373"/>
              <a:gd name="T7" fmla="*/ 1897 h 2056"/>
              <a:gd name="T8" fmla="*/ 1528 w 2373"/>
              <a:gd name="T9" fmla="*/ 1935 h 2056"/>
              <a:gd name="T10" fmla="*/ 776 w 2373"/>
              <a:gd name="T11" fmla="*/ 1915 h 2056"/>
              <a:gd name="T12" fmla="*/ 738 w 2373"/>
              <a:gd name="T13" fmla="*/ 1440 h 2056"/>
              <a:gd name="T14" fmla="*/ 1213 w 2373"/>
              <a:gd name="T15" fmla="*/ 1401 h 2056"/>
              <a:gd name="T16" fmla="*/ 1252 w 2373"/>
              <a:gd name="T17" fmla="*/ 1877 h 2056"/>
              <a:gd name="T18" fmla="*/ 776 w 2373"/>
              <a:gd name="T19" fmla="*/ 1915 h 2056"/>
              <a:gd name="T20" fmla="*/ 1827 w 2373"/>
              <a:gd name="T21" fmla="*/ 1747 h 2056"/>
              <a:gd name="T22" fmla="*/ 1815 w 2373"/>
              <a:gd name="T23" fmla="*/ 1598 h 2056"/>
              <a:gd name="T24" fmla="*/ 1666 w 2373"/>
              <a:gd name="T25" fmla="*/ 1610 h 2056"/>
              <a:gd name="T26" fmla="*/ 1678 w 2373"/>
              <a:gd name="T27" fmla="*/ 1759 h 2056"/>
              <a:gd name="T28" fmla="*/ 1827 w 2373"/>
              <a:gd name="T29" fmla="*/ 1747 h 2056"/>
              <a:gd name="T30" fmla="*/ 1075 w 2373"/>
              <a:gd name="T31" fmla="*/ 1727 h 2056"/>
              <a:gd name="T32" fmla="*/ 1063 w 2373"/>
              <a:gd name="T33" fmla="*/ 1578 h 2056"/>
              <a:gd name="T34" fmla="*/ 914 w 2373"/>
              <a:gd name="T35" fmla="*/ 1590 h 2056"/>
              <a:gd name="T36" fmla="*/ 926 w 2373"/>
              <a:gd name="T37" fmla="*/ 1739 h 2056"/>
              <a:gd name="T38" fmla="*/ 1075 w 2373"/>
              <a:gd name="T39" fmla="*/ 1727 h 2056"/>
              <a:gd name="T40" fmla="*/ 449 w 2373"/>
              <a:gd name="T41" fmla="*/ 1256 h 2056"/>
              <a:gd name="T42" fmla="*/ 257 w 2373"/>
              <a:gd name="T43" fmla="*/ 171 h 2056"/>
              <a:gd name="T44" fmla="*/ 0 w 2373"/>
              <a:gd name="T45" fmla="*/ 171 h 2056"/>
              <a:gd name="T46" fmla="*/ 0 w 2373"/>
              <a:gd name="T47" fmla="*/ 0 h 2056"/>
              <a:gd name="T48" fmla="*/ 398 w 2373"/>
              <a:gd name="T49" fmla="*/ 0 h 2056"/>
              <a:gd name="T50" fmla="*/ 429 w 2373"/>
              <a:gd name="T51" fmla="*/ 171 h 2056"/>
              <a:gd name="T52" fmla="*/ 620 w 2373"/>
              <a:gd name="T53" fmla="*/ 1256 h 2056"/>
              <a:gd name="T54" fmla="*/ 449 w 2373"/>
              <a:gd name="T55" fmla="*/ 1256 h 2056"/>
              <a:gd name="T56" fmla="*/ 696 w 2373"/>
              <a:gd name="T57" fmla="*/ 1256 h 2056"/>
              <a:gd name="T58" fmla="*/ 542 w 2373"/>
              <a:gd name="T59" fmla="*/ 323 h 2056"/>
              <a:gd name="T60" fmla="*/ 2373 w 2373"/>
              <a:gd name="T61" fmla="*/ 323 h 2056"/>
              <a:gd name="T62" fmla="*/ 2219 w 2373"/>
              <a:gd name="T63" fmla="*/ 1256 h 2056"/>
              <a:gd name="T64" fmla="*/ 696 w 2373"/>
              <a:gd name="T65" fmla="*/ 1256 h 2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373" h="2056">
                <a:moveTo>
                  <a:pt x="1528" y="1935"/>
                </a:moveTo>
                <a:cubicBezTo>
                  <a:pt x="1386" y="1815"/>
                  <a:pt x="1369" y="1601"/>
                  <a:pt x="1490" y="1459"/>
                </a:cubicBezTo>
                <a:cubicBezTo>
                  <a:pt x="1610" y="1318"/>
                  <a:pt x="1824" y="1301"/>
                  <a:pt x="1965" y="1421"/>
                </a:cubicBezTo>
                <a:cubicBezTo>
                  <a:pt x="2107" y="1542"/>
                  <a:pt x="2124" y="1756"/>
                  <a:pt x="2004" y="1897"/>
                </a:cubicBezTo>
                <a:cubicBezTo>
                  <a:pt x="1883" y="2039"/>
                  <a:pt x="1670" y="2056"/>
                  <a:pt x="1528" y="1935"/>
                </a:cubicBezTo>
                <a:moveTo>
                  <a:pt x="776" y="1915"/>
                </a:moveTo>
                <a:cubicBezTo>
                  <a:pt x="634" y="1795"/>
                  <a:pt x="617" y="1581"/>
                  <a:pt x="738" y="1440"/>
                </a:cubicBezTo>
                <a:cubicBezTo>
                  <a:pt x="858" y="1298"/>
                  <a:pt x="1072" y="1281"/>
                  <a:pt x="1213" y="1401"/>
                </a:cubicBezTo>
                <a:cubicBezTo>
                  <a:pt x="1355" y="1522"/>
                  <a:pt x="1372" y="1736"/>
                  <a:pt x="1252" y="1877"/>
                </a:cubicBezTo>
                <a:cubicBezTo>
                  <a:pt x="1131" y="2019"/>
                  <a:pt x="917" y="2036"/>
                  <a:pt x="776" y="1915"/>
                </a:cubicBezTo>
                <a:moveTo>
                  <a:pt x="1827" y="1747"/>
                </a:moveTo>
                <a:cubicBezTo>
                  <a:pt x="1865" y="1703"/>
                  <a:pt x="1859" y="1636"/>
                  <a:pt x="1815" y="1598"/>
                </a:cubicBezTo>
                <a:cubicBezTo>
                  <a:pt x="1771" y="1560"/>
                  <a:pt x="1704" y="1565"/>
                  <a:pt x="1666" y="1610"/>
                </a:cubicBezTo>
                <a:cubicBezTo>
                  <a:pt x="1628" y="1654"/>
                  <a:pt x="1634" y="1721"/>
                  <a:pt x="1678" y="1759"/>
                </a:cubicBezTo>
                <a:cubicBezTo>
                  <a:pt x="1722" y="1797"/>
                  <a:pt x="1789" y="1791"/>
                  <a:pt x="1827" y="1747"/>
                </a:cubicBezTo>
                <a:moveTo>
                  <a:pt x="1075" y="1727"/>
                </a:moveTo>
                <a:cubicBezTo>
                  <a:pt x="1113" y="1683"/>
                  <a:pt x="1107" y="1616"/>
                  <a:pt x="1063" y="1578"/>
                </a:cubicBezTo>
                <a:cubicBezTo>
                  <a:pt x="1019" y="1540"/>
                  <a:pt x="952" y="1546"/>
                  <a:pt x="914" y="1590"/>
                </a:cubicBezTo>
                <a:cubicBezTo>
                  <a:pt x="876" y="1634"/>
                  <a:pt x="882" y="1701"/>
                  <a:pt x="926" y="1739"/>
                </a:cubicBezTo>
                <a:cubicBezTo>
                  <a:pt x="970" y="1777"/>
                  <a:pt x="1037" y="1771"/>
                  <a:pt x="1075" y="1727"/>
                </a:cubicBezTo>
                <a:moveTo>
                  <a:pt x="449" y="1256"/>
                </a:moveTo>
                <a:cubicBezTo>
                  <a:pt x="257" y="171"/>
                  <a:pt x="257" y="171"/>
                  <a:pt x="257" y="171"/>
                </a:cubicBezTo>
                <a:cubicBezTo>
                  <a:pt x="0" y="171"/>
                  <a:pt x="0" y="171"/>
                  <a:pt x="0" y="171"/>
                </a:cubicBezTo>
                <a:cubicBezTo>
                  <a:pt x="0" y="0"/>
                  <a:pt x="0" y="0"/>
                  <a:pt x="0" y="0"/>
                </a:cubicBezTo>
                <a:cubicBezTo>
                  <a:pt x="398" y="0"/>
                  <a:pt x="398" y="0"/>
                  <a:pt x="398" y="0"/>
                </a:cubicBezTo>
                <a:cubicBezTo>
                  <a:pt x="429" y="171"/>
                  <a:pt x="429" y="171"/>
                  <a:pt x="429" y="171"/>
                </a:cubicBezTo>
                <a:cubicBezTo>
                  <a:pt x="620" y="1256"/>
                  <a:pt x="620" y="1256"/>
                  <a:pt x="620" y="1256"/>
                </a:cubicBezTo>
                <a:cubicBezTo>
                  <a:pt x="449" y="1256"/>
                  <a:pt x="449" y="1256"/>
                  <a:pt x="449" y="1256"/>
                </a:cubicBezTo>
                <a:moveTo>
                  <a:pt x="696" y="1256"/>
                </a:moveTo>
                <a:cubicBezTo>
                  <a:pt x="542" y="323"/>
                  <a:pt x="542" y="323"/>
                  <a:pt x="542" y="323"/>
                </a:cubicBezTo>
                <a:cubicBezTo>
                  <a:pt x="2373" y="323"/>
                  <a:pt x="2373" y="323"/>
                  <a:pt x="2373" y="323"/>
                </a:cubicBezTo>
                <a:cubicBezTo>
                  <a:pt x="2219" y="1256"/>
                  <a:pt x="2219" y="1256"/>
                  <a:pt x="2219" y="1256"/>
                </a:cubicBezTo>
                <a:cubicBezTo>
                  <a:pt x="696" y="1256"/>
                  <a:pt x="696" y="1256"/>
                  <a:pt x="696" y="1256"/>
                </a:cubicBezTo>
              </a:path>
            </a:pathLst>
          </a:cu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1" name="Freeform 15"/>
          <p:cNvSpPr>
            <a:spLocks noEditPoints="1"/>
          </p:cNvSpPr>
          <p:nvPr/>
        </p:nvSpPr>
        <p:spPr bwMode="auto">
          <a:xfrm>
            <a:off x="3726093" y="2747574"/>
            <a:ext cx="2000014" cy="1733551"/>
          </a:xfrm>
          <a:custGeom>
            <a:avLst/>
            <a:gdLst>
              <a:gd name="T0" fmla="*/ 1528 w 2373"/>
              <a:gd name="T1" fmla="*/ 1935 h 2056"/>
              <a:gd name="T2" fmla="*/ 1490 w 2373"/>
              <a:gd name="T3" fmla="*/ 1459 h 2056"/>
              <a:gd name="T4" fmla="*/ 1965 w 2373"/>
              <a:gd name="T5" fmla="*/ 1421 h 2056"/>
              <a:gd name="T6" fmla="*/ 2004 w 2373"/>
              <a:gd name="T7" fmla="*/ 1897 h 2056"/>
              <a:gd name="T8" fmla="*/ 1528 w 2373"/>
              <a:gd name="T9" fmla="*/ 1935 h 2056"/>
              <a:gd name="T10" fmla="*/ 776 w 2373"/>
              <a:gd name="T11" fmla="*/ 1915 h 2056"/>
              <a:gd name="T12" fmla="*/ 738 w 2373"/>
              <a:gd name="T13" fmla="*/ 1440 h 2056"/>
              <a:gd name="T14" fmla="*/ 1213 w 2373"/>
              <a:gd name="T15" fmla="*/ 1401 h 2056"/>
              <a:gd name="T16" fmla="*/ 1252 w 2373"/>
              <a:gd name="T17" fmla="*/ 1877 h 2056"/>
              <a:gd name="T18" fmla="*/ 776 w 2373"/>
              <a:gd name="T19" fmla="*/ 1915 h 2056"/>
              <a:gd name="T20" fmla="*/ 1827 w 2373"/>
              <a:gd name="T21" fmla="*/ 1747 h 2056"/>
              <a:gd name="T22" fmla="*/ 1815 w 2373"/>
              <a:gd name="T23" fmla="*/ 1598 h 2056"/>
              <a:gd name="T24" fmla="*/ 1666 w 2373"/>
              <a:gd name="T25" fmla="*/ 1610 h 2056"/>
              <a:gd name="T26" fmla="*/ 1678 w 2373"/>
              <a:gd name="T27" fmla="*/ 1759 h 2056"/>
              <a:gd name="T28" fmla="*/ 1827 w 2373"/>
              <a:gd name="T29" fmla="*/ 1747 h 2056"/>
              <a:gd name="T30" fmla="*/ 1075 w 2373"/>
              <a:gd name="T31" fmla="*/ 1727 h 2056"/>
              <a:gd name="T32" fmla="*/ 1063 w 2373"/>
              <a:gd name="T33" fmla="*/ 1578 h 2056"/>
              <a:gd name="T34" fmla="*/ 914 w 2373"/>
              <a:gd name="T35" fmla="*/ 1590 h 2056"/>
              <a:gd name="T36" fmla="*/ 926 w 2373"/>
              <a:gd name="T37" fmla="*/ 1739 h 2056"/>
              <a:gd name="T38" fmla="*/ 1075 w 2373"/>
              <a:gd name="T39" fmla="*/ 1727 h 2056"/>
              <a:gd name="T40" fmla="*/ 449 w 2373"/>
              <a:gd name="T41" fmla="*/ 1256 h 2056"/>
              <a:gd name="T42" fmla="*/ 257 w 2373"/>
              <a:gd name="T43" fmla="*/ 171 h 2056"/>
              <a:gd name="T44" fmla="*/ 0 w 2373"/>
              <a:gd name="T45" fmla="*/ 171 h 2056"/>
              <a:gd name="T46" fmla="*/ 0 w 2373"/>
              <a:gd name="T47" fmla="*/ 0 h 2056"/>
              <a:gd name="T48" fmla="*/ 398 w 2373"/>
              <a:gd name="T49" fmla="*/ 0 h 2056"/>
              <a:gd name="T50" fmla="*/ 429 w 2373"/>
              <a:gd name="T51" fmla="*/ 171 h 2056"/>
              <a:gd name="T52" fmla="*/ 620 w 2373"/>
              <a:gd name="T53" fmla="*/ 1256 h 2056"/>
              <a:gd name="T54" fmla="*/ 449 w 2373"/>
              <a:gd name="T55" fmla="*/ 1256 h 2056"/>
              <a:gd name="T56" fmla="*/ 696 w 2373"/>
              <a:gd name="T57" fmla="*/ 1256 h 2056"/>
              <a:gd name="T58" fmla="*/ 542 w 2373"/>
              <a:gd name="T59" fmla="*/ 323 h 2056"/>
              <a:gd name="T60" fmla="*/ 2373 w 2373"/>
              <a:gd name="T61" fmla="*/ 323 h 2056"/>
              <a:gd name="T62" fmla="*/ 2219 w 2373"/>
              <a:gd name="T63" fmla="*/ 1256 h 2056"/>
              <a:gd name="T64" fmla="*/ 696 w 2373"/>
              <a:gd name="T65" fmla="*/ 1256 h 2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373" h="2056">
                <a:moveTo>
                  <a:pt x="1528" y="1935"/>
                </a:moveTo>
                <a:cubicBezTo>
                  <a:pt x="1386" y="1815"/>
                  <a:pt x="1369" y="1601"/>
                  <a:pt x="1490" y="1459"/>
                </a:cubicBezTo>
                <a:cubicBezTo>
                  <a:pt x="1610" y="1318"/>
                  <a:pt x="1824" y="1301"/>
                  <a:pt x="1965" y="1421"/>
                </a:cubicBezTo>
                <a:cubicBezTo>
                  <a:pt x="2107" y="1542"/>
                  <a:pt x="2124" y="1756"/>
                  <a:pt x="2004" y="1897"/>
                </a:cubicBezTo>
                <a:cubicBezTo>
                  <a:pt x="1883" y="2039"/>
                  <a:pt x="1670" y="2056"/>
                  <a:pt x="1528" y="1935"/>
                </a:cubicBezTo>
                <a:moveTo>
                  <a:pt x="776" y="1915"/>
                </a:moveTo>
                <a:cubicBezTo>
                  <a:pt x="634" y="1795"/>
                  <a:pt x="617" y="1581"/>
                  <a:pt x="738" y="1440"/>
                </a:cubicBezTo>
                <a:cubicBezTo>
                  <a:pt x="858" y="1298"/>
                  <a:pt x="1072" y="1281"/>
                  <a:pt x="1213" y="1401"/>
                </a:cubicBezTo>
                <a:cubicBezTo>
                  <a:pt x="1355" y="1522"/>
                  <a:pt x="1372" y="1736"/>
                  <a:pt x="1252" y="1877"/>
                </a:cubicBezTo>
                <a:cubicBezTo>
                  <a:pt x="1131" y="2019"/>
                  <a:pt x="917" y="2036"/>
                  <a:pt x="776" y="1915"/>
                </a:cubicBezTo>
                <a:moveTo>
                  <a:pt x="1827" y="1747"/>
                </a:moveTo>
                <a:cubicBezTo>
                  <a:pt x="1865" y="1703"/>
                  <a:pt x="1859" y="1636"/>
                  <a:pt x="1815" y="1598"/>
                </a:cubicBezTo>
                <a:cubicBezTo>
                  <a:pt x="1771" y="1560"/>
                  <a:pt x="1704" y="1565"/>
                  <a:pt x="1666" y="1610"/>
                </a:cubicBezTo>
                <a:cubicBezTo>
                  <a:pt x="1628" y="1654"/>
                  <a:pt x="1634" y="1721"/>
                  <a:pt x="1678" y="1759"/>
                </a:cubicBezTo>
                <a:cubicBezTo>
                  <a:pt x="1722" y="1797"/>
                  <a:pt x="1789" y="1791"/>
                  <a:pt x="1827" y="1747"/>
                </a:cubicBezTo>
                <a:moveTo>
                  <a:pt x="1075" y="1727"/>
                </a:moveTo>
                <a:cubicBezTo>
                  <a:pt x="1113" y="1683"/>
                  <a:pt x="1107" y="1616"/>
                  <a:pt x="1063" y="1578"/>
                </a:cubicBezTo>
                <a:cubicBezTo>
                  <a:pt x="1019" y="1540"/>
                  <a:pt x="952" y="1546"/>
                  <a:pt x="914" y="1590"/>
                </a:cubicBezTo>
                <a:cubicBezTo>
                  <a:pt x="876" y="1634"/>
                  <a:pt x="882" y="1701"/>
                  <a:pt x="926" y="1739"/>
                </a:cubicBezTo>
                <a:cubicBezTo>
                  <a:pt x="970" y="1777"/>
                  <a:pt x="1037" y="1771"/>
                  <a:pt x="1075" y="1727"/>
                </a:cubicBezTo>
                <a:moveTo>
                  <a:pt x="449" y="1256"/>
                </a:moveTo>
                <a:cubicBezTo>
                  <a:pt x="257" y="171"/>
                  <a:pt x="257" y="171"/>
                  <a:pt x="257" y="171"/>
                </a:cubicBezTo>
                <a:cubicBezTo>
                  <a:pt x="0" y="171"/>
                  <a:pt x="0" y="171"/>
                  <a:pt x="0" y="171"/>
                </a:cubicBezTo>
                <a:cubicBezTo>
                  <a:pt x="0" y="0"/>
                  <a:pt x="0" y="0"/>
                  <a:pt x="0" y="0"/>
                </a:cubicBezTo>
                <a:cubicBezTo>
                  <a:pt x="398" y="0"/>
                  <a:pt x="398" y="0"/>
                  <a:pt x="398" y="0"/>
                </a:cubicBezTo>
                <a:cubicBezTo>
                  <a:pt x="429" y="171"/>
                  <a:pt x="429" y="171"/>
                  <a:pt x="429" y="171"/>
                </a:cubicBezTo>
                <a:cubicBezTo>
                  <a:pt x="620" y="1256"/>
                  <a:pt x="620" y="1256"/>
                  <a:pt x="620" y="1256"/>
                </a:cubicBezTo>
                <a:cubicBezTo>
                  <a:pt x="449" y="1256"/>
                  <a:pt x="449" y="1256"/>
                  <a:pt x="449" y="1256"/>
                </a:cubicBezTo>
                <a:moveTo>
                  <a:pt x="696" y="1256"/>
                </a:moveTo>
                <a:cubicBezTo>
                  <a:pt x="542" y="323"/>
                  <a:pt x="542" y="323"/>
                  <a:pt x="542" y="323"/>
                </a:cubicBezTo>
                <a:cubicBezTo>
                  <a:pt x="2373" y="323"/>
                  <a:pt x="2373" y="323"/>
                  <a:pt x="2373" y="323"/>
                </a:cubicBezTo>
                <a:cubicBezTo>
                  <a:pt x="2219" y="1256"/>
                  <a:pt x="2219" y="1256"/>
                  <a:pt x="2219" y="1256"/>
                </a:cubicBezTo>
                <a:cubicBezTo>
                  <a:pt x="696" y="1256"/>
                  <a:pt x="696" y="1256"/>
                  <a:pt x="696" y="1256"/>
                </a:cubicBezTo>
              </a:path>
            </a:pathLst>
          </a:cu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2" name="Freeform 15"/>
          <p:cNvSpPr>
            <a:spLocks noEditPoints="1"/>
          </p:cNvSpPr>
          <p:nvPr/>
        </p:nvSpPr>
        <p:spPr bwMode="auto">
          <a:xfrm>
            <a:off x="6389146" y="2747574"/>
            <a:ext cx="2000014" cy="1733551"/>
          </a:xfrm>
          <a:custGeom>
            <a:avLst/>
            <a:gdLst>
              <a:gd name="T0" fmla="*/ 1528 w 2373"/>
              <a:gd name="T1" fmla="*/ 1935 h 2056"/>
              <a:gd name="T2" fmla="*/ 1490 w 2373"/>
              <a:gd name="T3" fmla="*/ 1459 h 2056"/>
              <a:gd name="T4" fmla="*/ 1965 w 2373"/>
              <a:gd name="T5" fmla="*/ 1421 h 2056"/>
              <a:gd name="T6" fmla="*/ 2004 w 2373"/>
              <a:gd name="T7" fmla="*/ 1897 h 2056"/>
              <a:gd name="T8" fmla="*/ 1528 w 2373"/>
              <a:gd name="T9" fmla="*/ 1935 h 2056"/>
              <a:gd name="T10" fmla="*/ 776 w 2373"/>
              <a:gd name="T11" fmla="*/ 1915 h 2056"/>
              <a:gd name="T12" fmla="*/ 738 w 2373"/>
              <a:gd name="T13" fmla="*/ 1440 h 2056"/>
              <a:gd name="T14" fmla="*/ 1213 w 2373"/>
              <a:gd name="T15" fmla="*/ 1401 h 2056"/>
              <a:gd name="T16" fmla="*/ 1252 w 2373"/>
              <a:gd name="T17" fmla="*/ 1877 h 2056"/>
              <a:gd name="T18" fmla="*/ 776 w 2373"/>
              <a:gd name="T19" fmla="*/ 1915 h 2056"/>
              <a:gd name="T20" fmla="*/ 1827 w 2373"/>
              <a:gd name="T21" fmla="*/ 1747 h 2056"/>
              <a:gd name="T22" fmla="*/ 1815 w 2373"/>
              <a:gd name="T23" fmla="*/ 1598 h 2056"/>
              <a:gd name="T24" fmla="*/ 1666 w 2373"/>
              <a:gd name="T25" fmla="*/ 1610 h 2056"/>
              <a:gd name="T26" fmla="*/ 1678 w 2373"/>
              <a:gd name="T27" fmla="*/ 1759 h 2056"/>
              <a:gd name="T28" fmla="*/ 1827 w 2373"/>
              <a:gd name="T29" fmla="*/ 1747 h 2056"/>
              <a:gd name="T30" fmla="*/ 1075 w 2373"/>
              <a:gd name="T31" fmla="*/ 1727 h 2056"/>
              <a:gd name="T32" fmla="*/ 1063 w 2373"/>
              <a:gd name="T33" fmla="*/ 1578 h 2056"/>
              <a:gd name="T34" fmla="*/ 914 w 2373"/>
              <a:gd name="T35" fmla="*/ 1590 h 2056"/>
              <a:gd name="T36" fmla="*/ 926 w 2373"/>
              <a:gd name="T37" fmla="*/ 1739 h 2056"/>
              <a:gd name="T38" fmla="*/ 1075 w 2373"/>
              <a:gd name="T39" fmla="*/ 1727 h 2056"/>
              <a:gd name="T40" fmla="*/ 449 w 2373"/>
              <a:gd name="T41" fmla="*/ 1256 h 2056"/>
              <a:gd name="T42" fmla="*/ 257 w 2373"/>
              <a:gd name="T43" fmla="*/ 171 h 2056"/>
              <a:gd name="T44" fmla="*/ 0 w 2373"/>
              <a:gd name="T45" fmla="*/ 171 h 2056"/>
              <a:gd name="T46" fmla="*/ 0 w 2373"/>
              <a:gd name="T47" fmla="*/ 0 h 2056"/>
              <a:gd name="T48" fmla="*/ 398 w 2373"/>
              <a:gd name="T49" fmla="*/ 0 h 2056"/>
              <a:gd name="T50" fmla="*/ 429 w 2373"/>
              <a:gd name="T51" fmla="*/ 171 h 2056"/>
              <a:gd name="T52" fmla="*/ 620 w 2373"/>
              <a:gd name="T53" fmla="*/ 1256 h 2056"/>
              <a:gd name="T54" fmla="*/ 449 w 2373"/>
              <a:gd name="T55" fmla="*/ 1256 h 2056"/>
              <a:gd name="T56" fmla="*/ 696 w 2373"/>
              <a:gd name="T57" fmla="*/ 1256 h 2056"/>
              <a:gd name="T58" fmla="*/ 542 w 2373"/>
              <a:gd name="T59" fmla="*/ 323 h 2056"/>
              <a:gd name="T60" fmla="*/ 2373 w 2373"/>
              <a:gd name="T61" fmla="*/ 323 h 2056"/>
              <a:gd name="T62" fmla="*/ 2219 w 2373"/>
              <a:gd name="T63" fmla="*/ 1256 h 2056"/>
              <a:gd name="T64" fmla="*/ 696 w 2373"/>
              <a:gd name="T65" fmla="*/ 1256 h 2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373" h="2056">
                <a:moveTo>
                  <a:pt x="1528" y="1935"/>
                </a:moveTo>
                <a:cubicBezTo>
                  <a:pt x="1386" y="1815"/>
                  <a:pt x="1369" y="1601"/>
                  <a:pt x="1490" y="1459"/>
                </a:cubicBezTo>
                <a:cubicBezTo>
                  <a:pt x="1610" y="1318"/>
                  <a:pt x="1824" y="1301"/>
                  <a:pt x="1965" y="1421"/>
                </a:cubicBezTo>
                <a:cubicBezTo>
                  <a:pt x="2107" y="1542"/>
                  <a:pt x="2124" y="1756"/>
                  <a:pt x="2004" y="1897"/>
                </a:cubicBezTo>
                <a:cubicBezTo>
                  <a:pt x="1883" y="2039"/>
                  <a:pt x="1670" y="2056"/>
                  <a:pt x="1528" y="1935"/>
                </a:cubicBezTo>
                <a:moveTo>
                  <a:pt x="776" y="1915"/>
                </a:moveTo>
                <a:cubicBezTo>
                  <a:pt x="634" y="1795"/>
                  <a:pt x="617" y="1581"/>
                  <a:pt x="738" y="1440"/>
                </a:cubicBezTo>
                <a:cubicBezTo>
                  <a:pt x="858" y="1298"/>
                  <a:pt x="1072" y="1281"/>
                  <a:pt x="1213" y="1401"/>
                </a:cubicBezTo>
                <a:cubicBezTo>
                  <a:pt x="1355" y="1522"/>
                  <a:pt x="1372" y="1736"/>
                  <a:pt x="1252" y="1877"/>
                </a:cubicBezTo>
                <a:cubicBezTo>
                  <a:pt x="1131" y="2019"/>
                  <a:pt x="917" y="2036"/>
                  <a:pt x="776" y="1915"/>
                </a:cubicBezTo>
                <a:moveTo>
                  <a:pt x="1827" y="1747"/>
                </a:moveTo>
                <a:cubicBezTo>
                  <a:pt x="1865" y="1703"/>
                  <a:pt x="1859" y="1636"/>
                  <a:pt x="1815" y="1598"/>
                </a:cubicBezTo>
                <a:cubicBezTo>
                  <a:pt x="1771" y="1560"/>
                  <a:pt x="1704" y="1565"/>
                  <a:pt x="1666" y="1610"/>
                </a:cubicBezTo>
                <a:cubicBezTo>
                  <a:pt x="1628" y="1654"/>
                  <a:pt x="1634" y="1721"/>
                  <a:pt x="1678" y="1759"/>
                </a:cubicBezTo>
                <a:cubicBezTo>
                  <a:pt x="1722" y="1797"/>
                  <a:pt x="1789" y="1791"/>
                  <a:pt x="1827" y="1747"/>
                </a:cubicBezTo>
                <a:moveTo>
                  <a:pt x="1075" y="1727"/>
                </a:moveTo>
                <a:cubicBezTo>
                  <a:pt x="1113" y="1683"/>
                  <a:pt x="1107" y="1616"/>
                  <a:pt x="1063" y="1578"/>
                </a:cubicBezTo>
                <a:cubicBezTo>
                  <a:pt x="1019" y="1540"/>
                  <a:pt x="952" y="1546"/>
                  <a:pt x="914" y="1590"/>
                </a:cubicBezTo>
                <a:cubicBezTo>
                  <a:pt x="876" y="1634"/>
                  <a:pt x="882" y="1701"/>
                  <a:pt x="926" y="1739"/>
                </a:cubicBezTo>
                <a:cubicBezTo>
                  <a:pt x="970" y="1777"/>
                  <a:pt x="1037" y="1771"/>
                  <a:pt x="1075" y="1727"/>
                </a:cubicBezTo>
                <a:moveTo>
                  <a:pt x="449" y="1256"/>
                </a:moveTo>
                <a:cubicBezTo>
                  <a:pt x="257" y="171"/>
                  <a:pt x="257" y="171"/>
                  <a:pt x="257" y="171"/>
                </a:cubicBezTo>
                <a:cubicBezTo>
                  <a:pt x="0" y="171"/>
                  <a:pt x="0" y="171"/>
                  <a:pt x="0" y="171"/>
                </a:cubicBezTo>
                <a:cubicBezTo>
                  <a:pt x="0" y="0"/>
                  <a:pt x="0" y="0"/>
                  <a:pt x="0" y="0"/>
                </a:cubicBezTo>
                <a:cubicBezTo>
                  <a:pt x="398" y="0"/>
                  <a:pt x="398" y="0"/>
                  <a:pt x="398" y="0"/>
                </a:cubicBezTo>
                <a:cubicBezTo>
                  <a:pt x="429" y="171"/>
                  <a:pt x="429" y="171"/>
                  <a:pt x="429" y="171"/>
                </a:cubicBezTo>
                <a:cubicBezTo>
                  <a:pt x="620" y="1256"/>
                  <a:pt x="620" y="1256"/>
                  <a:pt x="620" y="1256"/>
                </a:cubicBezTo>
                <a:cubicBezTo>
                  <a:pt x="449" y="1256"/>
                  <a:pt x="449" y="1256"/>
                  <a:pt x="449" y="1256"/>
                </a:cubicBezTo>
                <a:moveTo>
                  <a:pt x="696" y="1256"/>
                </a:moveTo>
                <a:cubicBezTo>
                  <a:pt x="542" y="323"/>
                  <a:pt x="542" y="323"/>
                  <a:pt x="542" y="323"/>
                </a:cubicBezTo>
                <a:cubicBezTo>
                  <a:pt x="2373" y="323"/>
                  <a:pt x="2373" y="323"/>
                  <a:pt x="2373" y="323"/>
                </a:cubicBezTo>
                <a:cubicBezTo>
                  <a:pt x="2219" y="1256"/>
                  <a:pt x="2219" y="1256"/>
                  <a:pt x="2219" y="1256"/>
                </a:cubicBezTo>
                <a:cubicBezTo>
                  <a:pt x="696" y="1256"/>
                  <a:pt x="696" y="1256"/>
                  <a:pt x="696" y="1256"/>
                </a:cubicBezTo>
              </a:path>
            </a:pathLst>
          </a:cu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3" name="Freeform 15"/>
          <p:cNvSpPr>
            <a:spLocks noEditPoints="1"/>
          </p:cNvSpPr>
          <p:nvPr/>
        </p:nvSpPr>
        <p:spPr bwMode="auto">
          <a:xfrm>
            <a:off x="9052200" y="2747574"/>
            <a:ext cx="2000014" cy="1733551"/>
          </a:xfrm>
          <a:custGeom>
            <a:avLst/>
            <a:gdLst>
              <a:gd name="T0" fmla="*/ 1528 w 2373"/>
              <a:gd name="T1" fmla="*/ 1935 h 2056"/>
              <a:gd name="T2" fmla="*/ 1490 w 2373"/>
              <a:gd name="T3" fmla="*/ 1459 h 2056"/>
              <a:gd name="T4" fmla="*/ 1965 w 2373"/>
              <a:gd name="T5" fmla="*/ 1421 h 2056"/>
              <a:gd name="T6" fmla="*/ 2004 w 2373"/>
              <a:gd name="T7" fmla="*/ 1897 h 2056"/>
              <a:gd name="T8" fmla="*/ 1528 w 2373"/>
              <a:gd name="T9" fmla="*/ 1935 h 2056"/>
              <a:gd name="T10" fmla="*/ 776 w 2373"/>
              <a:gd name="T11" fmla="*/ 1915 h 2056"/>
              <a:gd name="T12" fmla="*/ 738 w 2373"/>
              <a:gd name="T13" fmla="*/ 1440 h 2056"/>
              <a:gd name="T14" fmla="*/ 1213 w 2373"/>
              <a:gd name="T15" fmla="*/ 1401 h 2056"/>
              <a:gd name="T16" fmla="*/ 1252 w 2373"/>
              <a:gd name="T17" fmla="*/ 1877 h 2056"/>
              <a:gd name="T18" fmla="*/ 776 w 2373"/>
              <a:gd name="T19" fmla="*/ 1915 h 2056"/>
              <a:gd name="T20" fmla="*/ 1827 w 2373"/>
              <a:gd name="T21" fmla="*/ 1747 h 2056"/>
              <a:gd name="T22" fmla="*/ 1815 w 2373"/>
              <a:gd name="T23" fmla="*/ 1598 h 2056"/>
              <a:gd name="T24" fmla="*/ 1666 w 2373"/>
              <a:gd name="T25" fmla="*/ 1610 h 2056"/>
              <a:gd name="T26" fmla="*/ 1678 w 2373"/>
              <a:gd name="T27" fmla="*/ 1759 h 2056"/>
              <a:gd name="T28" fmla="*/ 1827 w 2373"/>
              <a:gd name="T29" fmla="*/ 1747 h 2056"/>
              <a:gd name="T30" fmla="*/ 1075 w 2373"/>
              <a:gd name="T31" fmla="*/ 1727 h 2056"/>
              <a:gd name="T32" fmla="*/ 1063 w 2373"/>
              <a:gd name="T33" fmla="*/ 1578 h 2056"/>
              <a:gd name="T34" fmla="*/ 914 w 2373"/>
              <a:gd name="T35" fmla="*/ 1590 h 2056"/>
              <a:gd name="T36" fmla="*/ 926 w 2373"/>
              <a:gd name="T37" fmla="*/ 1739 h 2056"/>
              <a:gd name="T38" fmla="*/ 1075 w 2373"/>
              <a:gd name="T39" fmla="*/ 1727 h 2056"/>
              <a:gd name="T40" fmla="*/ 449 w 2373"/>
              <a:gd name="T41" fmla="*/ 1256 h 2056"/>
              <a:gd name="T42" fmla="*/ 257 w 2373"/>
              <a:gd name="T43" fmla="*/ 171 h 2056"/>
              <a:gd name="T44" fmla="*/ 0 w 2373"/>
              <a:gd name="T45" fmla="*/ 171 h 2056"/>
              <a:gd name="T46" fmla="*/ 0 w 2373"/>
              <a:gd name="T47" fmla="*/ 0 h 2056"/>
              <a:gd name="T48" fmla="*/ 398 w 2373"/>
              <a:gd name="T49" fmla="*/ 0 h 2056"/>
              <a:gd name="T50" fmla="*/ 429 w 2373"/>
              <a:gd name="T51" fmla="*/ 171 h 2056"/>
              <a:gd name="T52" fmla="*/ 620 w 2373"/>
              <a:gd name="T53" fmla="*/ 1256 h 2056"/>
              <a:gd name="T54" fmla="*/ 449 w 2373"/>
              <a:gd name="T55" fmla="*/ 1256 h 2056"/>
              <a:gd name="T56" fmla="*/ 696 w 2373"/>
              <a:gd name="T57" fmla="*/ 1256 h 2056"/>
              <a:gd name="T58" fmla="*/ 542 w 2373"/>
              <a:gd name="T59" fmla="*/ 323 h 2056"/>
              <a:gd name="T60" fmla="*/ 2373 w 2373"/>
              <a:gd name="T61" fmla="*/ 323 h 2056"/>
              <a:gd name="T62" fmla="*/ 2219 w 2373"/>
              <a:gd name="T63" fmla="*/ 1256 h 2056"/>
              <a:gd name="T64" fmla="*/ 696 w 2373"/>
              <a:gd name="T65" fmla="*/ 1256 h 2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373" h="2056">
                <a:moveTo>
                  <a:pt x="1528" y="1935"/>
                </a:moveTo>
                <a:cubicBezTo>
                  <a:pt x="1386" y="1815"/>
                  <a:pt x="1369" y="1601"/>
                  <a:pt x="1490" y="1459"/>
                </a:cubicBezTo>
                <a:cubicBezTo>
                  <a:pt x="1610" y="1318"/>
                  <a:pt x="1824" y="1301"/>
                  <a:pt x="1965" y="1421"/>
                </a:cubicBezTo>
                <a:cubicBezTo>
                  <a:pt x="2107" y="1542"/>
                  <a:pt x="2124" y="1756"/>
                  <a:pt x="2004" y="1897"/>
                </a:cubicBezTo>
                <a:cubicBezTo>
                  <a:pt x="1883" y="2039"/>
                  <a:pt x="1670" y="2056"/>
                  <a:pt x="1528" y="1935"/>
                </a:cubicBezTo>
                <a:moveTo>
                  <a:pt x="776" y="1915"/>
                </a:moveTo>
                <a:cubicBezTo>
                  <a:pt x="634" y="1795"/>
                  <a:pt x="617" y="1581"/>
                  <a:pt x="738" y="1440"/>
                </a:cubicBezTo>
                <a:cubicBezTo>
                  <a:pt x="858" y="1298"/>
                  <a:pt x="1072" y="1281"/>
                  <a:pt x="1213" y="1401"/>
                </a:cubicBezTo>
                <a:cubicBezTo>
                  <a:pt x="1355" y="1522"/>
                  <a:pt x="1372" y="1736"/>
                  <a:pt x="1252" y="1877"/>
                </a:cubicBezTo>
                <a:cubicBezTo>
                  <a:pt x="1131" y="2019"/>
                  <a:pt x="917" y="2036"/>
                  <a:pt x="776" y="1915"/>
                </a:cubicBezTo>
                <a:moveTo>
                  <a:pt x="1827" y="1747"/>
                </a:moveTo>
                <a:cubicBezTo>
                  <a:pt x="1865" y="1703"/>
                  <a:pt x="1859" y="1636"/>
                  <a:pt x="1815" y="1598"/>
                </a:cubicBezTo>
                <a:cubicBezTo>
                  <a:pt x="1771" y="1560"/>
                  <a:pt x="1704" y="1565"/>
                  <a:pt x="1666" y="1610"/>
                </a:cubicBezTo>
                <a:cubicBezTo>
                  <a:pt x="1628" y="1654"/>
                  <a:pt x="1634" y="1721"/>
                  <a:pt x="1678" y="1759"/>
                </a:cubicBezTo>
                <a:cubicBezTo>
                  <a:pt x="1722" y="1797"/>
                  <a:pt x="1789" y="1791"/>
                  <a:pt x="1827" y="1747"/>
                </a:cubicBezTo>
                <a:moveTo>
                  <a:pt x="1075" y="1727"/>
                </a:moveTo>
                <a:cubicBezTo>
                  <a:pt x="1113" y="1683"/>
                  <a:pt x="1107" y="1616"/>
                  <a:pt x="1063" y="1578"/>
                </a:cubicBezTo>
                <a:cubicBezTo>
                  <a:pt x="1019" y="1540"/>
                  <a:pt x="952" y="1546"/>
                  <a:pt x="914" y="1590"/>
                </a:cubicBezTo>
                <a:cubicBezTo>
                  <a:pt x="876" y="1634"/>
                  <a:pt x="882" y="1701"/>
                  <a:pt x="926" y="1739"/>
                </a:cubicBezTo>
                <a:cubicBezTo>
                  <a:pt x="970" y="1777"/>
                  <a:pt x="1037" y="1771"/>
                  <a:pt x="1075" y="1727"/>
                </a:cubicBezTo>
                <a:moveTo>
                  <a:pt x="449" y="1256"/>
                </a:moveTo>
                <a:cubicBezTo>
                  <a:pt x="257" y="171"/>
                  <a:pt x="257" y="171"/>
                  <a:pt x="257" y="171"/>
                </a:cubicBezTo>
                <a:cubicBezTo>
                  <a:pt x="0" y="171"/>
                  <a:pt x="0" y="171"/>
                  <a:pt x="0" y="171"/>
                </a:cubicBezTo>
                <a:cubicBezTo>
                  <a:pt x="0" y="0"/>
                  <a:pt x="0" y="0"/>
                  <a:pt x="0" y="0"/>
                </a:cubicBezTo>
                <a:cubicBezTo>
                  <a:pt x="398" y="0"/>
                  <a:pt x="398" y="0"/>
                  <a:pt x="398" y="0"/>
                </a:cubicBezTo>
                <a:cubicBezTo>
                  <a:pt x="429" y="171"/>
                  <a:pt x="429" y="171"/>
                  <a:pt x="429" y="171"/>
                </a:cubicBezTo>
                <a:cubicBezTo>
                  <a:pt x="620" y="1256"/>
                  <a:pt x="620" y="1256"/>
                  <a:pt x="620" y="1256"/>
                </a:cubicBezTo>
                <a:cubicBezTo>
                  <a:pt x="449" y="1256"/>
                  <a:pt x="449" y="1256"/>
                  <a:pt x="449" y="1256"/>
                </a:cubicBezTo>
                <a:moveTo>
                  <a:pt x="696" y="1256"/>
                </a:moveTo>
                <a:cubicBezTo>
                  <a:pt x="542" y="323"/>
                  <a:pt x="542" y="323"/>
                  <a:pt x="542" y="323"/>
                </a:cubicBezTo>
                <a:cubicBezTo>
                  <a:pt x="2373" y="323"/>
                  <a:pt x="2373" y="323"/>
                  <a:pt x="2373" y="323"/>
                </a:cubicBezTo>
                <a:cubicBezTo>
                  <a:pt x="2219" y="1256"/>
                  <a:pt x="2219" y="1256"/>
                  <a:pt x="2219" y="1256"/>
                </a:cubicBezTo>
                <a:cubicBezTo>
                  <a:pt x="696" y="1256"/>
                  <a:pt x="696" y="1256"/>
                  <a:pt x="696" y="1256"/>
                </a:cubicBezTo>
              </a:path>
            </a:pathLst>
          </a:cu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grpSp>
        <p:nvGrpSpPr>
          <p:cNvPr id="14" name="组合 13"/>
          <p:cNvGrpSpPr>
            <a:grpSpLocks noChangeAspect="1"/>
          </p:cNvGrpSpPr>
          <p:nvPr/>
        </p:nvGrpSpPr>
        <p:grpSpPr>
          <a:xfrm>
            <a:off x="2104226" y="3168166"/>
            <a:ext cx="407494" cy="455712"/>
            <a:chOff x="5999255" y="3275006"/>
            <a:chExt cx="402656" cy="450303"/>
          </a:xfrm>
          <a:solidFill>
            <a:srgbClr val="282828"/>
          </a:solidFill>
        </p:grpSpPr>
        <p:sp>
          <p:nvSpPr>
            <p:cNvPr id="15" name="Freeform 108"/>
            <p:cNvSpPr>
              <a:spLocks noEditPoints="1"/>
            </p:cNvSpPr>
            <p:nvPr/>
          </p:nvSpPr>
          <p:spPr bwMode="auto">
            <a:xfrm>
              <a:off x="6068389" y="3442234"/>
              <a:ext cx="56988" cy="57923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26 w 26"/>
                <a:gd name="T7" fmla="*/ 13 h 26"/>
                <a:gd name="T8" fmla="*/ 13 w 26"/>
                <a:gd name="T9" fmla="*/ 0 h 26"/>
                <a:gd name="T10" fmla="*/ 13 w 26"/>
                <a:gd name="T11" fmla="*/ 23 h 26"/>
                <a:gd name="T12" fmla="*/ 3 w 26"/>
                <a:gd name="T13" fmla="*/ 13 h 26"/>
                <a:gd name="T14" fmla="*/ 13 w 26"/>
                <a:gd name="T15" fmla="*/ 3 h 26"/>
                <a:gd name="T16" fmla="*/ 23 w 26"/>
                <a:gd name="T17" fmla="*/ 13 h 26"/>
                <a:gd name="T18" fmla="*/ 13 w 26"/>
                <a:gd name="T19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109"/>
            <p:cNvSpPr>
              <a:spLocks noEditPoints="1"/>
            </p:cNvSpPr>
            <p:nvPr/>
          </p:nvSpPr>
          <p:spPr bwMode="auto">
            <a:xfrm>
              <a:off x="6196380" y="3404865"/>
              <a:ext cx="48580" cy="48580"/>
            </a:xfrm>
            <a:custGeom>
              <a:avLst/>
              <a:gdLst>
                <a:gd name="T0" fmla="*/ 11 w 22"/>
                <a:gd name="T1" fmla="*/ 0 h 22"/>
                <a:gd name="T2" fmla="*/ 0 w 22"/>
                <a:gd name="T3" fmla="*/ 11 h 22"/>
                <a:gd name="T4" fmla="*/ 11 w 22"/>
                <a:gd name="T5" fmla="*/ 22 h 22"/>
                <a:gd name="T6" fmla="*/ 22 w 22"/>
                <a:gd name="T7" fmla="*/ 11 h 22"/>
                <a:gd name="T8" fmla="*/ 11 w 22"/>
                <a:gd name="T9" fmla="*/ 0 h 22"/>
                <a:gd name="T10" fmla="*/ 11 w 22"/>
                <a:gd name="T11" fmla="*/ 17 h 22"/>
                <a:gd name="T12" fmla="*/ 5 w 22"/>
                <a:gd name="T13" fmla="*/ 11 h 22"/>
                <a:gd name="T14" fmla="*/ 11 w 22"/>
                <a:gd name="T15" fmla="*/ 5 h 22"/>
                <a:gd name="T16" fmla="*/ 17 w 22"/>
                <a:gd name="T17" fmla="*/ 11 h 22"/>
                <a:gd name="T18" fmla="*/ 11 w 22"/>
                <a:gd name="T19" fmla="*/ 1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110"/>
            <p:cNvSpPr>
              <a:spLocks noEditPoints="1"/>
            </p:cNvSpPr>
            <p:nvPr/>
          </p:nvSpPr>
          <p:spPr bwMode="auto">
            <a:xfrm>
              <a:off x="6081468" y="3456248"/>
              <a:ext cx="30830" cy="30830"/>
            </a:xfrm>
            <a:custGeom>
              <a:avLst/>
              <a:gdLst>
                <a:gd name="T0" fmla="*/ 7 w 14"/>
                <a:gd name="T1" fmla="*/ 0 h 14"/>
                <a:gd name="T2" fmla="*/ 0 w 14"/>
                <a:gd name="T3" fmla="*/ 7 h 14"/>
                <a:gd name="T4" fmla="*/ 7 w 14"/>
                <a:gd name="T5" fmla="*/ 14 h 14"/>
                <a:gd name="T6" fmla="*/ 14 w 14"/>
                <a:gd name="T7" fmla="*/ 7 h 14"/>
                <a:gd name="T8" fmla="*/ 7 w 14"/>
                <a:gd name="T9" fmla="*/ 0 h 14"/>
                <a:gd name="T10" fmla="*/ 7 w 14"/>
                <a:gd name="T11" fmla="*/ 10 h 14"/>
                <a:gd name="T12" fmla="*/ 4 w 14"/>
                <a:gd name="T13" fmla="*/ 7 h 14"/>
                <a:gd name="T14" fmla="*/ 7 w 14"/>
                <a:gd name="T15" fmla="*/ 3 h 14"/>
                <a:gd name="T16" fmla="*/ 11 w 14"/>
                <a:gd name="T17" fmla="*/ 7 h 14"/>
                <a:gd name="T18" fmla="*/ 7 w 14"/>
                <a:gd name="T19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11"/>
            <p:cNvSpPr>
              <a:spLocks noEditPoints="1"/>
            </p:cNvSpPr>
            <p:nvPr/>
          </p:nvSpPr>
          <p:spPr bwMode="auto">
            <a:xfrm>
              <a:off x="6172089" y="3380574"/>
              <a:ext cx="97161" cy="97161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9 h 44"/>
                <a:gd name="T12" fmla="*/ 5 w 44"/>
                <a:gd name="T13" fmla="*/ 22 h 44"/>
                <a:gd name="T14" fmla="*/ 22 w 44"/>
                <a:gd name="T15" fmla="*/ 6 h 44"/>
                <a:gd name="T16" fmla="*/ 39 w 44"/>
                <a:gd name="T17" fmla="*/ 22 h 44"/>
                <a:gd name="T18" fmla="*/ 22 w 44"/>
                <a:gd name="T19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112"/>
            <p:cNvSpPr>
              <a:spLocks noEditPoints="1"/>
            </p:cNvSpPr>
            <p:nvPr/>
          </p:nvSpPr>
          <p:spPr bwMode="auto">
            <a:xfrm>
              <a:off x="5999255" y="3275006"/>
              <a:ext cx="402656" cy="450303"/>
            </a:xfrm>
            <a:custGeom>
              <a:avLst/>
              <a:gdLst>
                <a:gd name="T0" fmla="*/ 157 w 182"/>
                <a:gd name="T1" fmla="*/ 96 h 204"/>
                <a:gd name="T2" fmla="*/ 153 w 182"/>
                <a:gd name="T3" fmla="*/ 48 h 204"/>
                <a:gd name="T4" fmla="*/ 78 w 182"/>
                <a:gd name="T5" fmla="*/ 0 h 204"/>
                <a:gd name="T6" fmla="*/ 1 w 182"/>
                <a:gd name="T7" fmla="*/ 79 h 204"/>
                <a:gd name="T8" fmla="*/ 0 w 182"/>
                <a:gd name="T9" fmla="*/ 204 h 204"/>
                <a:gd name="T10" fmla="*/ 113 w 182"/>
                <a:gd name="T11" fmla="*/ 176 h 204"/>
                <a:gd name="T12" fmla="*/ 147 w 182"/>
                <a:gd name="T13" fmla="*/ 176 h 204"/>
                <a:gd name="T14" fmla="*/ 147 w 182"/>
                <a:gd name="T15" fmla="*/ 176 h 204"/>
                <a:gd name="T16" fmla="*/ 156 w 182"/>
                <a:gd name="T17" fmla="*/ 151 h 204"/>
                <a:gd name="T18" fmla="*/ 146 w 182"/>
                <a:gd name="T19" fmla="*/ 145 h 204"/>
                <a:gd name="T20" fmla="*/ 156 w 182"/>
                <a:gd name="T21" fmla="*/ 140 h 204"/>
                <a:gd name="T22" fmla="*/ 155 w 182"/>
                <a:gd name="T23" fmla="*/ 138 h 204"/>
                <a:gd name="T24" fmla="*/ 170 w 182"/>
                <a:gd name="T25" fmla="*/ 111 h 204"/>
                <a:gd name="T26" fmla="*/ 62 w 182"/>
                <a:gd name="T27" fmla="*/ 93 h 204"/>
                <a:gd name="T28" fmla="*/ 62 w 182"/>
                <a:gd name="T29" fmla="*/ 102 h 204"/>
                <a:gd name="T30" fmla="*/ 54 w 182"/>
                <a:gd name="T31" fmla="*/ 105 h 204"/>
                <a:gd name="T32" fmla="*/ 48 w 182"/>
                <a:gd name="T33" fmla="*/ 110 h 204"/>
                <a:gd name="T34" fmla="*/ 40 w 182"/>
                <a:gd name="T35" fmla="*/ 107 h 204"/>
                <a:gd name="T36" fmla="*/ 32 w 182"/>
                <a:gd name="T37" fmla="*/ 107 h 204"/>
                <a:gd name="T38" fmla="*/ 28 w 182"/>
                <a:gd name="T39" fmla="*/ 99 h 204"/>
                <a:gd name="T40" fmla="*/ 22 w 182"/>
                <a:gd name="T41" fmla="*/ 93 h 204"/>
                <a:gd name="T42" fmla="*/ 26 w 182"/>
                <a:gd name="T43" fmla="*/ 85 h 204"/>
                <a:gd name="T44" fmla="*/ 26 w 182"/>
                <a:gd name="T45" fmla="*/ 76 h 204"/>
                <a:gd name="T46" fmla="*/ 34 w 182"/>
                <a:gd name="T47" fmla="*/ 73 h 204"/>
                <a:gd name="T48" fmla="*/ 40 w 182"/>
                <a:gd name="T49" fmla="*/ 68 h 204"/>
                <a:gd name="T50" fmla="*/ 48 w 182"/>
                <a:gd name="T51" fmla="*/ 71 h 204"/>
                <a:gd name="T52" fmla="*/ 57 w 182"/>
                <a:gd name="T53" fmla="*/ 71 h 204"/>
                <a:gd name="T54" fmla="*/ 60 w 182"/>
                <a:gd name="T55" fmla="*/ 79 h 204"/>
                <a:gd name="T56" fmla="*/ 66 w 182"/>
                <a:gd name="T57" fmla="*/ 85 h 204"/>
                <a:gd name="T58" fmla="*/ 136 w 182"/>
                <a:gd name="T59" fmla="*/ 77 h 204"/>
                <a:gd name="T60" fmla="*/ 126 w 182"/>
                <a:gd name="T61" fmla="*/ 87 h 204"/>
                <a:gd name="T62" fmla="*/ 121 w 182"/>
                <a:gd name="T63" fmla="*/ 100 h 204"/>
                <a:gd name="T64" fmla="*/ 107 w 182"/>
                <a:gd name="T65" fmla="*/ 100 h 204"/>
                <a:gd name="T66" fmla="*/ 94 w 182"/>
                <a:gd name="T67" fmla="*/ 105 h 204"/>
                <a:gd name="T68" fmla="*/ 83 w 182"/>
                <a:gd name="T69" fmla="*/ 96 h 204"/>
                <a:gd name="T70" fmla="*/ 70 w 182"/>
                <a:gd name="T71" fmla="*/ 91 h 204"/>
                <a:gd name="T72" fmla="*/ 70 w 182"/>
                <a:gd name="T73" fmla="*/ 77 h 204"/>
                <a:gd name="T74" fmla="*/ 64 w 182"/>
                <a:gd name="T75" fmla="*/ 64 h 204"/>
                <a:gd name="T76" fmla="*/ 74 w 182"/>
                <a:gd name="T77" fmla="*/ 53 h 204"/>
                <a:gd name="T78" fmla="*/ 79 w 182"/>
                <a:gd name="T79" fmla="*/ 40 h 204"/>
                <a:gd name="T80" fmla="*/ 94 w 182"/>
                <a:gd name="T81" fmla="*/ 40 h 204"/>
                <a:gd name="T82" fmla="*/ 107 w 182"/>
                <a:gd name="T83" fmla="*/ 35 h 204"/>
                <a:gd name="T84" fmla="*/ 117 w 182"/>
                <a:gd name="T85" fmla="*/ 44 h 204"/>
                <a:gd name="T86" fmla="*/ 130 w 182"/>
                <a:gd name="T87" fmla="*/ 49 h 204"/>
                <a:gd name="T88" fmla="*/ 130 w 182"/>
                <a:gd name="T89" fmla="*/ 64 h 204"/>
                <a:gd name="T90" fmla="*/ 136 w 182"/>
                <a:gd name="T91" fmla="*/ 7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726100" y="3184833"/>
            <a:ext cx="438356" cy="471740"/>
            <a:chOff x="7005429" y="4859473"/>
            <a:chExt cx="466184" cy="501686"/>
          </a:xfrm>
          <a:solidFill>
            <a:srgbClr val="DCB66B"/>
          </a:solidFill>
        </p:grpSpPr>
        <p:sp>
          <p:nvSpPr>
            <p:cNvPr id="29" name="Freeform 154"/>
            <p:cNvSpPr/>
            <p:nvPr/>
          </p:nvSpPr>
          <p:spPr bwMode="auto">
            <a:xfrm>
              <a:off x="7146499" y="5285485"/>
              <a:ext cx="50449" cy="46712"/>
            </a:xfrm>
            <a:custGeom>
              <a:avLst/>
              <a:gdLst>
                <a:gd name="T0" fmla="*/ 16 w 23"/>
                <a:gd name="T1" fmla="*/ 0 h 21"/>
                <a:gd name="T2" fmla="*/ 16 w 23"/>
                <a:gd name="T3" fmla="*/ 4 h 21"/>
                <a:gd name="T4" fmla="*/ 19 w 23"/>
                <a:gd name="T5" fmla="*/ 11 h 21"/>
                <a:gd name="T6" fmla="*/ 10 w 23"/>
                <a:gd name="T7" fmla="*/ 17 h 21"/>
                <a:gd name="T8" fmla="*/ 4 w 23"/>
                <a:gd name="T9" fmla="*/ 9 h 21"/>
                <a:gd name="T10" fmla="*/ 6 w 23"/>
                <a:gd name="T11" fmla="*/ 5 h 21"/>
                <a:gd name="T12" fmla="*/ 6 w 23"/>
                <a:gd name="T13" fmla="*/ 0 h 21"/>
                <a:gd name="T14" fmla="*/ 0 w 23"/>
                <a:gd name="T15" fmla="*/ 10 h 21"/>
                <a:gd name="T16" fmla="*/ 11 w 23"/>
                <a:gd name="T17" fmla="*/ 21 h 21"/>
                <a:gd name="T18" fmla="*/ 23 w 23"/>
                <a:gd name="T19" fmla="*/ 10 h 21"/>
                <a:gd name="T20" fmla="*/ 16 w 23"/>
                <a:gd name="T2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21">
                  <a:moveTo>
                    <a:pt x="16" y="0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8" y="5"/>
                    <a:pt x="19" y="8"/>
                    <a:pt x="19" y="11"/>
                  </a:cubicBezTo>
                  <a:cubicBezTo>
                    <a:pt x="18" y="15"/>
                    <a:pt x="15" y="18"/>
                    <a:pt x="10" y="17"/>
                  </a:cubicBezTo>
                  <a:cubicBezTo>
                    <a:pt x="6" y="17"/>
                    <a:pt x="3" y="13"/>
                    <a:pt x="4" y="9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2"/>
                    <a:pt x="0" y="6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8" y="21"/>
                    <a:pt x="23" y="16"/>
                    <a:pt x="23" y="10"/>
                  </a:cubicBezTo>
                  <a:cubicBezTo>
                    <a:pt x="23" y="5"/>
                    <a:pt x="20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Rectangle 155"/>
            <p:cNvSpPr>
              <a:spLocks noChangeArrowheads="1"/>
            </p:cNvSpPr>
            <p:nvPr/>
          </p:nvSpPr>
          <p:spPr bwMode="auto">
            <a:xfrm>
              <a:off x="7166118" y="5278945"/>
              <a:ext cx="9342" cy="3269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156"/>
            <p:cNvSpPr>
              <a:spLocks noEditPoints="1"/>
            </p:cNvSpPr>
            <p:nvPr/>
          </p:nvSpPr>
          <p:spPr bwMode="auto">
            <a:xfrm>
              <a:off x="7044667" y="4940751"/>
              <a:ext cx="260652" cy="260652"/>
            </a:xfrm>
            <a:custGeom>
              <a:avLst/>
              <a:gdLst>
                <a:gd name="T0" fmla="*/ 24 w 118"/>
                <a:gd name="T1" fmla="*/ 19 h 118"/>
                <a:gd name="T2" fmla="*/ 19 w 118"/>
                <a:gd name="T3" fmla="*/ 94 h 118"/>
                <a:gd name="T4" fmla="*/ 94 w 118"/>
                <a:gd name="T5" fmla="*/ 99 h 118"/>
                <a:gd name="T6" fmla="*/ 99 w 118"/>
                <a:gd name="T7" fmla="*/ 24 h 118"/>
                <a:gd name="T8" fmla="*/ 24 w 118"/>
                <a:gd name="T9" fmla="*/ 19 h 118"/>
                <a:gd name="T10" fmla="*/ 64 w 118"/>
                <a:gd name="T11" fmla="*/ 84 h 118"/>
                <a:gd name="T12" fmla="*/ 64 w 118"/>
                <a:gd name="T13" fmla="*/ 93 h 118"/>
                <a:gd name="T14" fmla="*/ 56 w 118"/>
                <a:gd name="T15" fmla="*/ 93 h 118"/>
                <a:gd name="T16" fmla="*/ 56 w 118"/>
                <a:gd name="T17" fmla="*/ 85 h 118"/>
                <a:gd name="T18" fmla="*/ 41 w 118"/>
                <a:gd name="T19" fmla="*/ 81 h 118"/>
                <a:gd name="T20" fmla="*/ 43 w 118"/>
                <a:gd name="T21" fmla="*/ 71 h 118"/>
                <a:gd name="T22" fmla="*/ 58 w 118"/>
                <a:gd name="T23" fmla="*/ 75 h 118"/>
                <a:gd name="T24" fmla="*/ 66 w 118"/>
                <a:gd name="T25" fmla="*/ 70 h 118"/>
                <a:gd name="T26" fmla="*/ 57 w 118"/>
                <a:gd name="T27" fmla="*/ 62 h 118"/>
                <a:gd name="T28" fmla="*/ 41 w 118"/>
                <a:gd name="T29" fmla="*/ 46 h 118"/>
                <a:gd name="T30" fmla="*/ 56 w 118"/>
                <a:gd name="T31" fmla="*/ 31 h 118"/>
                <a:gd name="T32" fmla="*/ 56 w 118"/>
                <a:gd name="T33" fmla="*/ 23 h 118"/>
                <a:gd name="T34" fmla="*/ 64 w 118"/>
                <a:gd name="T35" fmla="*/ 23 h 118"/>
                <a:gd name="T36" fmla="*/ 64 w 118"/>
                <a:gd name="T37" fmla="*/ 30 h 118"/>
                <a:gd name="T38" fmla="*/ 77 w 118"/>
                <a:gd name="T39" fmla="*/ 33 h 118"/>
                <a:gd name="T40" fmla="*/ 74 w 118"/>
                <a:gd name="T41" fmla="*/ 43 h 118"/>
                <a:gd name="T42" fmla="*/ 62 w 118"/>
                <a:gd name="T43" fmla="*/ 40 h 118"/>
                <a:gd name="T44" fmla="*/ 55 w 118"/>
                <a:gd name="T45" fmla="*/ 45 h 118"/>
                <a:gd name="T46" fmla="*/ 65 w 118"/>
                <a:gd name="T47" fmla="*/ 52 h 118"/>
                <a:gd name="T48" fmla="*/ 79 w 118"/>
                <a:gd name="T49" fmla="*/ 69 h 118"/>
                <a:gd name="T50" fmla="*/ 64 w 118"/>
                <a:gd name="T51" fmla="*/ 8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8" h="118">
                  <a:moveTo>
                    <a:pt x="24" y="19"/>
                  </a:moveTo>
                  <a:cubicBezTo>
                    <a:pt x="2" y="39"/>
                    <a:pt x="0" y="72"/>
                    <a:pt x="19" y="94"/>
                  </a:cubicBezTo>
                  <a:cubicBezTo>
                    <a:pt x="38" y="116"/>
                    <a:pt x="72" y="118"/>
                    <a:pt x="94" y="99"/>
                  </a:cubicBezTo>
                  <a:cubicBezTo>
                    <a:pt x="115" y="79"/>
                    <a:pt x="118" y="46"/>
                    <a:pt x="99" y="24"/>
                  </a:cubicBezTo>
                  <a:cubicBezTo>
                    <a:pt x="79" y="2"/>
                    <a:pt x="46" y="0"/>
                    <a:pt x="24" y="19"/>
                  </a:cubicBezTo>
                  <a:close/>
                  <a:moveTo>
                    <a:pt x="64" y="84"/>
                  </a:moveTo>
                  <a:cubicBezTo>
                    <a:pt x="64" y="93"/>
                    <a:pt x="64" y="93"/>
                    <a:pt x="64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0" y="85"/>
                    <a:pt x="44" y="83"/>
                    <a:pt x="41" y="8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7" y="73"/>
                    <a:pt x="52" y="75"/>
                    <a:pt x="58" y="75"/>
                  </a:cubicBezTo>
                  <a:cubicBezTo>
                    <a:pt x="63" y="75"/>
                    <a:pt x="66" y="73"/>
                    <a:pt x="66" y="70"/>
                  </a:cubicBezTo>
                  <a:cubicBezTo>
                    <a:pt x="66" y="66"/>
                    <a:pt x="63" y="64"/>
                    <a:pt x="57" y="62"/>
                  </a:cubicBezTo>
                  <a:cubicBezTo>
                    <a:pt x="48" y="59"/>
                    <a:pt x="41" y="55"/>
                    <a:pt x="41" y="46"/>
                  </a:cubicBezTo>
                  <a:cubicBezTo>
                    <a:pt x="41" y="39"/>
                    <a:pt x="47" y="33"/>
                    <a:pt x="56" y="3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70" y="30"/>
                    <a:pt x="74" y="32"/>
                    <a:pt x="77" y="3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42"/>
                    <a:pt x="68" y="40"/>
                    <a:pt x="62" y="40"/>
                  </a:cubicBezTo>
                  <a:cubicBezTo>
                    <a:pt x="56" y="40"/>
                    <a:pt x="55" y="42"/>
                    <a:pt x="55" y="45"/>
                  </a:cubicBezTo>
                  <a:cubicBezTo>
                    <a:pt x="55" y="48"/>
                    <a:pt x="58" y="50"/>
                    <a:pt x="65" y="52"/>
                  </a:cubicBezTo>
                  <a:cubicBezTo>
                    <a:pt x="75" y="56"/>
                    <a:pt x="79" y="61"/>
                    <a:pt x="79" y="69"/>
                  </a:cubicBezTo>
                  <a:cubicBezTo>
                    <a:pt x="79" y="76"/>
                    <a:pt x="74" y="83"/>
                    <a:pt x="64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157"/>
            <p:cNvSpPr>
              <a:spLocks noEditPoints="1"/>
            </p:cNvSpPr>
            <p:nvPr/>
          </p:nvSpPr>
          <p:spPr bwMode="auto">
            <a:xfrm>
              <a:off x="7005429" y="4859473"/>
              <a:ext cx="338194" cy="501686"/>
            </a:xfrm>
            <a:custGeom>
              <a:avLst/>
              <a:gdLst>
                <a:gd name="T0" fmla="*/ 138 w 153"/>
                <a:gd name="T1" fmla="*/ 177 h 227"/>
                <a:gd name="T2" fmla="*/ 16 w 153"/>
                <a:gd name="T3" fmla="*/ 177 h 227"/>
                <a:gd name="T4" fmla="*/ 16 w 153"/>
                <a:gd name="T5" fmla="*/ 16 h 227"/>
                <a:gd name="T6" fmla="*/ 138 w 153"/>
                <a:gd name="T7" fmla="*/ 16 h 227"/>
                <a:gd name="T8" fmla="*/ 138 w 153"/>
                <a:gd name="T9" fmla="*/ 103 h 227"/>
                <a:gd name="T10" fmla="*/ 139 w 153"/>
                <a:gd name="T11" fmla="*/ 102 h 227"/>
                <a:gd name="T12" fmla="*/ 153 w 153"/>
                <a:gd name="T13" fmla="*/ 94 h 227"/>
                <a:gd name="T14" fmla="*/ 153 w 153"/>
                <a:gd name="T15" fmla="*/ 13 h 227"/>
                <a:gd name="T16" fmla="*/ 141 w 153"/>
                <a:gd name="T17" fmla="*/ 0 h 227"/>
                <a:gd name="T18" fmla="*/ 12 w 153"/>
                <a:gd name="T19" fmla="*/ 0 h 227"/>
                <a:gd name="T20" fmla="*/ 0 w 153"/>
                <a:gd name="T21" fmla="*/ 13 h 227"/>
                <a:gd name="T22" fmla="*/ 0 w 153"/>
                <a:gd name="T23" fmla="*/ 215 h 227"/>
                <a:gd name="T24" fmla="*/ 12 w 153"/>
                <a:gd name="T25" fmla="*/ 227 h 227"/>
                <a:gd name="T26" fmla="*/ 141 w 153"/>
                <a:gd name="T27" fmla="*/ 227 h 227"/>
                <a:gd name="T28" fmla="*/ 153 w 153"/>
                <a:gd name="T29" fmla="*/ 215 h 227"/>
                <a:gd name="T30" fmla="*/ 153 w 153"/>
                <a:gd name="T31" fmla="*/ 176 h 227"/>
                <a:gd name="T32" fmla="*/ 138 w 153"/>
                <a:gd name="T33" fmla="*/ 166 h 227"/>
                <a:gd name="T34" fmla="*/ 138 w 153"/>
                <a:gd name="T35" fmla="*/ 177 h 227"/>
                <a:gd name="T36" fmla="*/ 75 w 153"/>
                <a:gd name="T37" fmla="*/ 221 h 227"/>
                <a:gd name="T38" fmla="*/ 56 w 153"/>
                <a:gd name="T39" fmla="*/ 201 h 227"/>
                <a:gd name="T40" fmla="*/ 75 w 153"/>
                <a:gd name="T41" fmla="*/ 182 h 227"/>
                <a:gd name="T42" fmla="*/ 95 w 153"/>
                <a:gd name="T43" fmla="*/ 201 h 227"/>
                <a:gd name="T44" fmla="*/ 75 w 153"/>
                <a:gd name="T45" fmla="*/ 221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3" h="227">
                  <a:moveTo>
                    <a:pt x="138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9" y="102"/>
                    <a:pt x="139" y="102"/>
                  </a:cubicBezTo>
                  <a:cubicBezTo>
                    <a:pt x="144" y="98"/>
                    <a:pt x="148" y="95"/>
                    <a:pt x="153" y="9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6"/>
                    <a:pt x="148" y="0"/>
                    <a:pt x="14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22"/>
                    <a:pt x="6" y="227"/>
                    <a:pt x="12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8" y="227"/>
                    <a:pt x="153" y="222"/>
                    <a:pt x="153" y="215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48" y="174"/>
                    <a:pt x="142" y="170"/>
                    <a:pt x="138" y="166"/>
                  </a:cubicBezTo>
                  <a:lnTo>
                    <a:pt x="138" y="177"/>
                  </a:lnTo>
                  <a:close/>
                  <a:moveTo>
                    <a:pt x="75" y="221"/>
                  </a:moveTo>
                  <a:cubicBezTo>
                    <a:pt x="65" y="221"/>
                    <a:pt x="56" y="212"/>
                    <a:pt x="56" y="201"/>
                  </a:cubicBezTo>
                  <a:cubicBezTo>
                    <a:pt x="56" y="191"/>
                    <a:pt x="65" y="182"/>
                    <a:pt x="75" y="182"/>
                  </a:cubicBezTo>
                  <a:cubicBezTo>
                    <a:pt x="86" y="182"/>
                    <a:pt x="95" y="191"/>
                    <a:pt x="95" y="201"/>
                  </a:cubicBezTo>
                  <a:cubicBezTo>
                    <a:pt x="95" y="212"/>
                    <a:pt x="86" y="221"/>
                    <a:pt x="75" y="2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158"/>
            <p:cNvSpPr>
              <a:spLocks noEditPoints="1"/>
            </p:cNvSpPr>
            <p:nvPr/>
          </p:nvSpPr>
          <p:spPr bwMode="auto">
            <a:xfrm>
              <a:off x="7281029" y="5062202"/>
              <a:ext cx="190584" cy="190584"/>
            </a:xfrm>
            <a:custGeom>
              <a:avLst/>
              <a:gdLst>
                <a:gd name="T0" fmla="*/ 72 w 86"/>
                <a:gd name="T1" fmla="*/ 17 h 86"/>
                <a:gd name="T2" fmla="*/ 18 w 86"/>
                <a:gd name="T3" fmla="*/ 14 h 86"/>
                <a:gd name="T4" fmla="*/ 14 w 86"/>
                <a:gd name="T5" fmla="*/ 68 h 86"/>
                <a:gd name="T6" fmla="*/ 69 w 86"/>
                <a:gd name="T7" fmla="*/ 72 h 86"/>
                <a:gd name="T8" fmla="*/ 72 w 86"/>
                <a:gd name="T9" fmla="*/ 17 h 86"/>
                <a:gd name="T10" fmla="*/ 46 w 86"/>
                <a:gd name="T11" fmla="*/ 63 h 86"/>
                <a:gd name="T12" fmla="*/ 46 w 86"/>
                <a:gd name="T13" fmla="*/ 70 h 86"/>
                <a:gd name="T14" fmla="*/ 40 w 86"/>
                <a:gd name="T15" fmla="*/ 70 h 86"/>
                <a:gd name="T16" fmla="*/ 40 w 86"/>
                <a:gd name="T17" fmla="*/ 64 h 86"/>
                <a:gd name="T18" fmla="*/ 28 w 86"/>
                <a:gd name="T19" fmla="*/ 61 h 86"/>
                <a:gd name="T20" fmla="*/ 30 w 86"/>
                <a:gd name="T21" fmla="*/ 53 h 86"/>
                <a:gd name="T22" fmla="*/ 41 w 86"/>
                <a:gd name="T23" fmla="*/ 56 h 86"/>
                <a:gd name="T24" fmla="*/ 48 w 86"/>
                <a:gd name="T25" fmla="*/ 52 h 86"/>
                <a:gd name="T26" fmla="*/ 41 w 86"/>
                <a:gd name="T27" fmla="*/ 46 h 86"/>
                <a:gd name="T28" fmla="*/ 29 w 86"/>
                <a:gd name="T29" fmla="*/ 34 h 86"/>
                <a:gd name="T30" fmla="*/ 40 w 86"/>
                <a:gd name="T31" fmla="*/ 22 h 86"/>
                <a:gd name="T32" fmla="*/ 40 w 86"/>
                <a:gd name="T33" fmla="*/ 15 h 86"/>
                <a:gd name="T34" fmla="*/ 47 w 86"/>
                <a:gd name="T35" fmla="*/ 15 h 86"/>
                <a:gd name="T36" fmla="*/ 47 w 86"/>
                <a:gd name="T37" fmla="*/ 21 h 86"/>
                <a:gd name="T38" fmla="*/ 56 w 86"/>
                <a:gd name="T39" fmla="*/ 23 h 86"/>
                <a:gd name="T40" fmla="*/ 54 w 86"/>
                <a:gd name="T41" fmla="*/ 31 h 86"/>
                <a:gd name="T42" fmla="*/ 45 w 86"/>
                <a:gd name="T43" fmla="*/ 29 h 86"/>
                <a:gd name="T44" fmla="*/ 39 w 86"/>
                <a:gd name="T45" fmla="*/ 32 h 86"/>
                <a:gd name="T46" fmla="*/ 47 w 86"/>
                <a:gd name="T47" fmla="*/ 38 h 86"/>
                <a:gd name="T48" fmla="*/ 58 w 86"/>
                <a:gd name="T49" fmla="*/ 51 h 86"/>
                <a:gd name="T50" fmla="*/ 46 w 86"/>
                <a:gd name="T51" fmla="*/ 6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86">
                  <a:moveTo>
                    <a:pt x="72" y="17"/>
                  </a:moveTo>
                  <a:cubicBezTo>
                    <a:pt x="58" y="1"/>
                    <a:pt x="34" y="0"/>
                    <a:pt x="18" y="14"/>
                  </a:cubicBezTo>
                  <a:cubicBezTo>
                    <a:pt x="2" y="28"/>
                    <a:pt x="0" y="52"/>
                    <a:pt x="14" y="68"/>
                  </a:cubicBezTo>
                  <a:cubicBezTo>
                    <a:pt x="28" y="84"/>
                    <a:pt x="53" y="86"/>
                    <a:pt x="69" y="72"/>
                  </a:cubicBezTo>
                  <a:cubicBezTo>
                    <a:pt x="85" y="58"/>
                    <a:pt x="86" y="33"/>
                    <a:pt x="72" y="17"/>
                  </a:cubicBezTo>
                  <a:close/>
                  <a:moveTo>
                    <a:pt x="46" y="63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5" y="64"/>
                    <a:pt x="31" y="62"/>
                    <a:pt x="28" y="61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3" y="55"/>
                    <a:pt x="37" y="56"/>
                    <a:pt x="41" y="56"/>
                  </a:cubicBezTo>
                  <a:cubicBezTo>
                    <a:pt x="45" y="56"/>
                    <a:pt x="48" y="54"/>
                    <a:pt x="48" y="52"/>
                  </a:cubicBezTo>
                  <a:cubicBezTo>
                    <a:pt x="48" y="49"/>
                    <a:pt x="46" y="48"/>
                    <a:pt x="41" y="46"/>
                  </a:cubicBezTo>
                  <a:cubicBezTo>
                    <a:pt x="34" y="44"/>
                    <a:pt x="29" y="40"/>
                    <a:pt x="29" y="34"/>
                  </a:cubicBezTo>
                  <a:cubicBezTo>
                    <a:pt x="29" y="28"/>
                    <a:pt x="33" y="23"/>
                    <a:pt x="40" y="2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1" y="21"/>
                    <a:pt x="54" y="22"/>
                    <a:pt x="56" y="23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0"/>
                    <a:pt x="50" y="29"/>
                    <a:pt x="45" y="29"/>
                  </a:cubicBezTo>
                  <a:cubicBezTo>
                    <a:pt x="40" y="29"/>
                    <a:pt x="39" y="31"/>
                    <a:pt x="39" y="32"/>
                  </a:cubicBezTo>
                  <a:cubicBezTo>
                    <a:pt x="39" y="35"/>
                    <a:pt x="41" y="36"/>
                    <a:pt x="47" y="38"/>
                  </a:cubicBezTo>
                  <a:cubicBezTo>
                    <a:pt x="55" y="41"/>
                    <a:pt x="58" y="45"/>
                    <a:pt x="58" y="51"/>
                  </a:cubicBezTo>
                  <a:cubicBezTo>
                    <a:pt x="58" y="57"/>
                    <a:pt x="54" y="62"/>
                    <a:pt x="46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7389153" y="3184833"/>
            <a:ext cx="439203" cy="422377"/>
            <a:chOff x="2607983" y="4241292"/>
            <a:chExt cx="490600" cy="471805"/>
          </a:xfrm>
          <a:solidFill>
            <a:srgbClr val="282828"/>
          </a:solidFill>
        </p:grpSpPr>
        <p:sp>
          <p:nvSpPr>
            <p:cNvPr id="35" name="Oval 131"/>
            <p:cNvSpPr>
              <a:spLocks noChangeArrowheads="1"/>
            </p:cNvSpPr>
            <p:nvPr/>
          </p:nvSpPr>
          <p:spPr bwMode="auto">
            <a:xfrm>
              <a:off x="2742898" y="4241292"/>
              <a:ext cx="220770" cy="22359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134"/>
            <p:cNvSpPr/>
            <p:nvPr/>
          </p:nvSpPr>
          <p:spPr bwMode="auto">
            <a:xfrm>
              <a:off x="2607983" y="4499759"/>
              <a:ext cx="490600" cy="213338"/>
            </a:xfrm>
            <a:custGeom>
              <a:avLst/>
              <a:gdLst>
                <a:gd name="T0" fmla="*/ 35 w 200"/>
                <a:gd name="T1" fmla="*/ 87 h 87"/>
                <a:gd name="T2" fmla="*/ 35 w 200"/>
                <a:gd name="T3" fmla="*/ 72 h 87"/>
                <a:gd name="T4" fmla="*/ 46 w 200"/>
                <a:gd name="T5" fmla="*/ 72 h 87"/>
                <a:gd name="T6" fmla="*/ 46 w 200"/>
                <a:gd name="T7" fmla="*/ 87 h 87"/>
                <a:gd name="T8" fmla="*/ 155 w 200"/>
                <a:gd name="T9" fmla="*/ 87 h 87"/>
                <a:gd name="T10" fmla="*/ 155 w 200"/>
                <a:gd name="T11" fmla="*/ 72 h 87"/>
                <a:gd name="T12" fmla="*/ 166 w 200"/>
                <a:gd name="T13" fmla="*/ 72 h 87"/>
                <a:gd name="T14" fmla="*/ 166 w 200"/>
                <a:gd name="T15" fmla="*/ 87 h 87"/>
                <a:gd name="T16" fmla="*/ 199 w 200"/>
                <a:gd name="T17" fmla="*/ 87 h 87"/>
                <a:gd name="T18" fmla="*/ 200 w 200"/>
                <a:gd name="T19" fmla="*/ 43 h 87"/>
                <a:gd name="T20" fmla="*/ 156 w 200"/>
                <a:gd name="T21" fmla="*/ 0 h 87"/>
                <a:gd name="T22" fmla="*/ 156 w 200"/>
                <a:gd name="T23" fmla="*/ 0 h 87"/>
                <a:gd name="T24" fmla="*/ 156 w 200"/>
                <a:gd name="T25" fmla="*/ 0 h 87"/>
                <a:gd name="T26" fmla="*/ 140 w 200"/>
                <a:gd name="T27" fmla="*/ 0 h 87"/>
                <a:gd name="T28" fmla="*/ 100 w 200"/>
                <a:gd name="T29" fmla="*/ 80 h 87"/>
                <a:gd name="T30" fmla="*/ 60 w 200"/>
                <a:gd name="T31" fmla="*/ 0 h 87"/>
                <a:gd name="T32" fmla="*/ 45 w 200"/>
                <a:gd name="T33" fmla="*/ 0 h 87"/>
                <a:gd name="T34" fmla="*/ 45 w 200"/>
                <a:gd name="T35" fmla="*/ 0 h 87"/>
                <a:gd name="T36" fmla="*/ 44 w 200"/>
                <a:gd name="T37" fmla="*/ 0 h 87"/>
                <a:gd name="T38" fmla="*/ 1 w 200"/>
                <a:gd name="T39" fmla="*/ 43 h 87"/>
                <a:gd name="T40" fmla="*/ 0 w 200"/>
                <a:gd name="T41" fmla="*/ 87 h 87"/>
                <a:gd name="T42" fmla="*/ 35 w 200"/>
                <a:gd name="T4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0052207" y="3154355"/>
            <a:ext cx="463056" cy="523733"/>
            <a:chOff x="4994016" y="4872552"/>
            <a:chExt cx="406393" cy="459645"/>
          </a:xfrm>
          <a:solidFill>
            <a:srgbClr val="DCB66B"/>
          </a:solidFill>
        </p:grpSpPr>
        <p:sp>
          <p:nvSpPr>
            <p:cNvPr id="38" name="Freeform 148"/>
            <p:cNvSpPr>
              <a:spLocks noEditPoints="1"/>
            </p:cNvSpPr>
            <p:nvPr/>
          </p:nvSpPr>
          <p:spPr bwMode="auto">
            <a:xfrm>
              <a:off x="5049136" y="4872552"/>
              <a:ext cx="351273" cy="456842"/>
            </a:xfrm>
            <a:custGeom>
              <a:avLst/>
              <a:gdLst>
                <a:gd name="T0" fmla="*/ 157 w 159"/>
                <a:gd name="T1" fmla="*/ 185 h 207"/>
                <a:gd name="T2" fmla="*/ 89 w 159"/>
                <a:gd name="T3" fmla="*/ 79 h 207"/>
                <a:gd name="T4" fmla="*/ 92 w 159"/>
                <a:gd name="T5" fmla="*/ 24 h 207"/>
                <a:gd name="T6" fmla="*/ 42 w 159"/>
                <a:gd name="T7" fmla="*/ 4 h 207"/>
                <a:gd name="T8" fmla="*/ 70 w 159"/>
                <a:gd name="T9" fmla="*/ 48 h 207"/>
                <a:gd name="T10" fmla="*/ 37 w 159"/>
                <a:gd name="T11" fmla="*/ 69 h 207"/>
                <a:gd name="T12" fmla="*/ 10 w 159"/>
                <a:gd name="T13" fmla="*/ 27 h 207"/>
                <a:gd name="T14" fmla="*/ 10 w 159"/>
                <a:gd name="T15" fmla="*/ 77 h 207"/>
                <a:gd name="T16" fmla="*/ 62 w 159"/>
                <a:gd name="T17" fmla="*/ 96 h 207"/>
                <a:gd name="T18" fmla="*/ 130 w 159"/>
                <a:gd name="T19" fmla="*/ 202 h 207"/>
                <a:gd name="T20" fmla="*/ 143 w 159"/>
                <a:gd name="T21" fmla="*/ 205 h 207"/>
                <a:gd name="T22" fmla="*/ 154 w 159"/>
                <a:gd name="T23" fmla="*/ 197 h 207"/>
                <a:gd name="T24" fmla="*/ 157 w 159"/>
                <a:gd name="T25" fmla="*/ 185 h 207"/>
                <a:gd name="T26" fmla="*/ 144 w 159"/>
                <a:gd name="T27" fmla="*/ 193 h 207"/>
                <a:gd name="T28" fmla="*/ 134 w 159"/>
                <a:gd name="T29" fmla="*/ 191 h 207"/>
                <a:gd name="T30" fmla="*/ 137 w 159"/>
                <a:gd name="T31" fmla="*/ 182 h 207"/>
                <a:gd name="T32" fmla="*/ 146 w 159"/>
                <a:gd name="T33" fmla="*/ 184 h 207"/>
                <a:gd name="T34" fmla="*/ 144 w 159"/>
                <a:gd name="T35" fmla="*/ 193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9" h="207">
                  <a:moveTo>
                    <a:pt x="157" y="185"/>
                  </a:moveTo>
                  <a:cubicBezTo>
                    <a:pt x="89" y="79"/>
                    <a:pt x="89" y="79"/>
                    <a:pt x="89" y="79"/>
                  </a:cubicBezTo>
                  <a:cubicBezTo>
                    <a:pt x="101" y="63"/>
                    <a:pt x="103" y="42"/>
                    <a:pt x="92" y="24"/>
                  </a:cubicBezTo>
                  <a:cubicBezTo>
                    <a:pt x="81" y="8"/>
                    <a:pt x="61" y="0"/>
                    <a:pt x="42" y="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" y="42"/>
                    <a:pt x="0" y="61"/>
                    <a:pt x="10" y="77"/>
                  </a:cubicBezTo>
                  <a:cubicBezTo>
                    <a:pt x="21" y="95"/>
                    <a:pt x="43" y="102"/>
                    <a:pt x="62" y="96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33" y="206"/>
                    <a:pt x="138" y="207"/>
                    <a:pt x="143" y="205"/>
                  </a:cubicBezTo>
                  <a:cubicBezTo>
                    <a:pt x="154" y="197"/>
                    <a:pt x="154" y="197"/>
                    <a:pt x="154" y="197"/>
                  </a:cubicBezTo>
                  <a:cubicBezTo>
                    <a:pt x="158" y="195"/>
                    <a:pt x="159" y="189"/>
                    <a:pt x="157" y="185"/>
                  </a:cubicBezTo>
                  <a:close/>
                  <a:moveTo>
                    <a:pt x="144" y="193"/>
                  </a:moveTo>
                  <a:cubicBezTo>
                    <a:pt x="141" y="195"/>
                    <a:pt x="136" y="195"/>
                    <a:pt x="134" y="191"/>
                  </a:cubicBezTo>
                  <a:cubicBezTo>
                    <a:pt x="132" y="188"/>
                    <a:pt x="133" y="184"/>
                    <a:pt x="137" y="182"/>
                  </a:cubicBezTo>
                  <a:cubicBezTo>
                    <a:pt x="140" y="180"/>
                    <a:pt x="144" y="181"/>
                    <a:pt x="146" y="184"/>
                  </a:cubicBezTo>
                  <a:cubicBezTo>
                    <a:pt x="148" y="187"/>
                    <a:pt x="147" y="191"/>
                    <a:pt x="144" y="1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149"/>
            <p:cNvSpPr>
              <a:spLocks noEditPoints="1"/>
            </p:cNvSpPr>
            <p:nvPr/>
          </p:nvSpPr>
          <p:spPr bwMode="auto">
            <a:xfrm>
              <a:off x="4994016" y="5104243"/>
              <a:ext cx="231691" cy="227954"/>
            </a:xfrm>
            <a:custGeom>
              <a:avLst/>
              <a:gdLst>
                <a:gd name="T0" fmla="*/ 91 w 105"/>
                <a:gd name="T1" fmla="*/ 26 h 103"/>
                <a:gd name="T2" fmla="*/ 97 w 105"/>
                <a:gd name="T3" fmla="*/ 20 h 103"/>
                <a:gd name="T4" fmla="*/ 84 w 105"/>
                <a:gd name="T5" fmla="*/ 7 h 103"/>
                <a:gd name="T6" fmla="*/ 78 w 105"/>
                <a:gd name="T7" fmla="*/ 13 h 103"/>
                <a:gd name="T8" fmla="*/ 62 w 105"/>
                <a:gd name="T9" fmla="*/ 7 h 103"/>
                <a:gd name="T10" fmla="*/ 62 w 105"/>
                <a:gd name="T11" fmla="*/ 0 h 103"/>
                <a:gd name="T12" fmla="*/ 43 w 105"/>
                <a:gd name="T13" fmla="*/ 0 h 103"/>
                <a:gd name="T14" fmla="*/ 43 w 105"/>
                <a:gd name="T15" fmla="*/ 7 h 103"/>
                <a:gd name="T16" fmla="*/ 28 w 105"/>
                <a:gd name="T17" fmla="*/ 13 h 103"/>
                <a:gd name="T18" fmla="*/ 22 w 105"/>
                <a:gd name="T19" fmla="*/ 7 h 103"/>
                <a:gd name="T20" fmla="*/ 8 w 105"/>
                <a:gd name="T21" fmla="*/ 20 h 103"/>
                <a:gd name="T22" fmla="*/ 15 w 105"/>
                <a:gd name="T23" fmla="*/ 27 h 103"/>
                <a:gd name="T24" fmla="*/ 8 w 105"/>
                <a:gd name="T25" fmla="*/ 42 h 103"/>
                <a:gd name="T26" fmla="*/ 0 w 105"/>
                <a:gd name="T27" fmla="*/ 42 h 103"/>
                <a:gd name="T28" fmla="*/ 0 w 105"/>
                <a:gd name="T29" fmla="*/ 61 h 103"/>
                <a:gd name="T30" fmla="*/ 9 w 105"/>
                <a:gd name="T31" fmla="*/ 61 h 103"/>
                <a:gd name="T32" fmla="*/ 15 w 105"/>
                <a:gd name="T33" fmla="*/ 76 h 103"/>
                <a:gd name="T34" fmla="*/ 9 w 105"/>
                <a:gd name="T35" fmla="*/ 82 h 103"/>
                <a:gd name="T36" fmla="*/ 22 w 105"/>
                <a:gd name="T37" fmla="*/ 95 h 103"/>
                <a:gd name="T38" fmla="*/ 28 w 105"/>
                <a:gd name="T39" fmla="*/ 89 h 103"/>
                <a:gd name="T40" fmla="*/ 43 w 105"/>
                <a:gd name="T41" fmla="*/ 95 h 103"/>
                <a:gd name="T42" fmla="*/ 43 w 105"/>
                <a:gd name="T43" fmla="*/ 103 h 103"/>
                <a:gd name="T44" fmla="*/ 62 w 105"/>
                <a:gd name="T45" fmla="*/ 103 h 103"/>
                <a:gd name="T46" fmla="*/ 62 w 105"/>
                <a:gd name="T47" fmla="*/ 95 h 103"/>
                <a:gd name="T48" fmla="*/ 77 w 105"/>
                <a:gd name="T49" fmla="*/ 89 h 103"/>
                <a:gd name="T50" fmla="*/ 83 w 105"/>
                <a:gd name="T51" fmla="*/ 95 h 103"/>
                <a:gd name="T52" fmla="*/ 96 w 105"/>
                <a:gd name="T53" fmla="*/ 82 h 103"/>
                <a:gd name="T54" fmla="*/ 91 w 105"/>
                <a:gd name="T55" fmla="*/ 76 h 103"/>
                <a:gd name="T56" fmla="*/ 97 w 105"/>
                <a:gd name="T57" fmla="*/ 61 h 103"/>
                <a:gd name="T58" fmla="*/ 105 w 105"/>
                <a:gd name="T59" fmla="*/ 61 h 103"/>
                <a:gd name="T60" fmla="*/ 105 w 105"/>
                <a:gd name="T61" fmla="*/ 42 h 103"/>
                <a:gd name="T62" fmla="*/ 97 w 105"/>
                <a:gd name="T63" fmla="*/ 42 h 103"/>
                <a:gd name="T64" fmla="*/ 91 w 105"/>
                <a:gd name="T65" fmla="*/ 26 h 103"/>
                <a:gd name="T66" fmla="*/ 53 w 105"/>
                <a:gd name="T67" fmla="*/ 83 h 103"/>
                <a:gd name="T68" fmla="*/ 21 w 105"/>
                <a:gd name="T69" fmla="*/ 51 h 103"/>
                <a:gd name="T70" fmla="*/ 53 w 105"/>
                <a:gd name="T71" fmla="*/ 19 h 103"/>
                <a:gd name="T72" fmla="*/ 85 w 105"/>
                <a:gd name="T73" fmla="*/ 51 h 103"/>
                <a:gd name="T74" fmla="*/ 53 w 105"/>
                <a:gd name="T75" fmla="*/ 8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5" h="103">
                  <a:moveTo>
                    <a:pt x="91" y="26"/>
                  </a:moveTo>
                  <a:cubicBezTo>
                    <a:pt x="97" y="20"/>
                    <a:pt x="97" y="20"/>
                    <a:pt x="97" y="20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3" y="10"/>
                    <a:pt x="67" y="8"/>
                    <a:pt x="62" y="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38" y="8"/>
                    <a:pt x="33" y="10"/>
                    <a:pt x="28" y="1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2" y="31"/>
                    <a:pt x="10" y="36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6"/>
                    <a:pt x="12" y="71"/>
                    <a:pt x="15" y="76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3" y="92"/>
                    <a:pt x="38" y="94"/>
                    <a:pt x="43" y="95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7" y="94"/>
                    <a:pt x="73" y="92"/>
                    <a:pt x="77" y="89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1"/>
                    <a:pt x="96" y="66"/>
                    <a:pt x="97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4" y="31"/>
                    <a:pt x="91" y="26"/>
                  </a:cubicBezTo>
                  <a:close/>
                  <a:moveTo>
                    <a:pt x="53" y="83"/>
                  </a:moveTo>
                  <a:cubicBezTo>
                    <a:pt x="35" y="83"/>
                    <a:pt x="21" y="69"/>
                    <a:pt x="21" y="51"/>
                  </a:cubicBezTo>
                  <a:cubicBezTo>
                    <a:pt x="21" y="33"/>
                    <a:pt x="35" y="19"/>
                    <a:pt x="53" y="19"/>
                  </a:cubicBezTo>
                  <a:cubicBezTo>
                    <a:pt x="71" y="19"/>
                    <a:pt x="85" y="33"/>
                    <a:pt x="85" y="51"/>
                  </a:cubicBezTo>
                  <a:cubicBezTo>
                    <a:pt x="85" y="69"/>
                    <a:pt x="71" y="83"/>
                    <a:pt x="53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Oval 150"/>
            <p:cNvSpPr>
              <a:spLocks noChangeArrowheads="1"/>
            </p:cNvSpPr>
            <p:nvPr/>
          </p:nvSpPr>
          <p:spPr bwMode="auto">
            <a:xfrm>
              <a:off x="5091176" y="5199535"/>
              <a:ext cx="37370" cy="3737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1" name="文本框 60"/>
          <p:cNvSpPr>
            <a:spLocks noChangeArrowheads="1"/>
          </p:cNvSpPr>
          <p:nvPr/>
        </p:nvSpPr>
        <p:spPr bwMode="auto">
          <a:xfrm>
            <a:off x="3948747" y="5054115"/>
            <a:ext cx="2073003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2E2E2E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THAN  TEMPLATE</a:t>
            </a:r>
            <a:endParaRPr lang="zh-CN" altLang="en-US" sz="1400" b="1" dirty="0">
              <a:solidFill>
                <a:srgbClr val="2E2E2E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200" dirty="0">
                <a:solidFill>
                  <a:srgbClr val="2E2E2E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to the </a:t>
            </a:r>
            <a:endParaRPr lang="zh-CN" altLang="en-US" sz="1200" dirty="0">
              <a:solidFill>
                <a:srgbClr val="2E2E2E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200" dirty="0">
                <a:solidFill>
                  <a:srgbClr val="2E2E2E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Center of the  narrative thought</a:t>
            </a:r>
          </a:p>
          <a:p>
            <a:endParaRPr lang="zh-CN" altLang="en-US" sz="1200" dirty="0">
              <a:solidFill>
                <a:srgbClr val="2E2E2E"/>
              </a:solidFill>
              <a:latin typeface="Calibri" pitchFamily="34" charset="0"/>
              <a:ea typeface="Calibri" pitchFamily="34" charset="0"/>
              <a:cs typeface="Calibri" pitchFamily="34" charset="0"/>
              <a:sym typeface="Calibri" pitchFamily="34" charset="0"/>
            </a:endParaRPr>
          </a:p>
          <a:p>
            <a:endParaRPr lang="zh-CN" altLang="en-US" sz="1600" dirty="0">
              <a:solidFill>
                <a:srgbClr val="2E2E2E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42" name="文本框 60"/>
          <p:cNvSpPr>
            <a:spLocks noChangeArrowheads="1"/>
          </p:cNvSpPr>
          <p:nvPr/>
        </p:nvSpPr>
        <p:spPr bwMode="auto">
          <a:xfrm>
            <a:off x="1419618" y="5054117"/>
            <a:ext cx="2073003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2E2E2E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THAN  TEMPLATE</a:t>
            </a:r>
            <a:endParaRPr lang="zh-CN" altLang="en-US" sz="1400" b="1" dirty="0">
              <a:solidFill>
                <a:srgbClr val="2E2E2E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200" dirty="0">
                <a:solidFill>
                  <a:srgbClr val="2E2E2E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to the </a:t>
            </a:r>
            <a:endParaRPr lang="zh-CN" altLang="en-US" sz="1200" dirty="0">
              <a:solidFill>
                <a:srgbClr val="2E2E2E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200" dirty="0">
                <a:solidFill>
                  <a:srgbClr val="2E2E2E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Center of the  narrative thought</a:t>
            </a:r>
          </a:p>
          <a:p>
            <a:endParaRPr lang="zh-CN" altLang="en-US" sz="1200" dirty="0">
              <a:solidFill>
                <a:srgbClr val="2E2E2E"/>
              </a:solidFill>
              <a:latin typeface="Calibri" pitchFamily="34" charset="0"/>
              <a:ea typeface="Calibri" pitchFamily="34" charset="0"/>
              <a:cs typeface="Calibri" pitchFamily="34" charset="0"/>
              <a:sym typeface="Calibri" pitchFamily="34" charset="0"/>
            </a:endParaRPr>
          </a:p>
          <a:p>
            <a:endParaRPr lang="zh-CN" altLang="en-US" sz="1600" dirty="0">
              <a:solidFill>
                <a:srgbClr val="2E2E2E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43" name="文本框 60"/>
          <p:cNvSpPr>
            <a:spLocks noChangeArrowheads="1"/>
          </p:cNvSpPr>
          <p:nvPr/>
        </p:nvSpPr>
        <p:spPr bwMode="auto">
          <a:xfrm>
            <a:off x="6572252" y="5054116"/>
            <a:ext cx="2073003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2E2E2E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THAN  TEMPLATE</a:t>
            </a:r>
            <a:endParaRPr lang="zh-CN" altLang="en-US" sz="1400" b="1" dirty="0">
              <a:solidFill>
                <a:srgbClr val="2E2E2E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200" dirty="0">
                <a:solidFill>
                  <a:srgbClr val="2E2E2E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to the </a:t>
            </a:r>
            <a:endParaRPr lang="zh-CN" altLang="en-US" sz="1200" dirty="0">
              <a:solidFill>
                <a:srgbClr val="2E2E2E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200" dirty="0">
                <a:solidFill>
                  <a:srgbClr val="2E2E2E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Center of the  narrative thought</a:t>
            </a:r>
          </a:p>
          <a:p>
            <a:endParaRPr lang="zh-CN" altLang="en-US" sz="1200" dirty="0">
              <a:solidFill>
                <a:srgbClr val="2E2E2E"/>
              </a:solidFill>
              <a:latin typeface="Calibri" pitchFamily="34" charset="0"/>
              <a:ea typeface="Calibri" pitchFamily="34" charset="0"/>
              <a:cs typeface="Calibri" pitchFamily="34" charset="0"/>
              <a:sym typeface="Calibri" pitchFamily="34" charset="0"/>
            </a:endParaRPr>
          </a:p>
          <a:p>
            <a:endParaRPr lang="zh-CN" altLang="en-US" sz="1600" dirty="0">
              <a:solidFill>
                <a:srgbClr val="2E2E2E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44" name="文本框 60"/>
          <p:cNvSpPr>
            <a:spLocks noChangeArrowheads="1"/>
          </p:cNvSpPr>
          <p:nvPr/>
        </p:nvSpPr>
        <p:spPr bwMode="auto">
          <a:xfrm>
            <a:off x="9168992" y="5054115"/>
            <a:ext cx="2073003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2E2E2E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THAN  TEMPLATE</a:t>
            </a:r>
            <a:endParaRPr lang="zh-CN" altLang="en-US" sz="1400" b="1" dirty="0">
              <a:solidFill>
                <a:srgbClr val="2E2E2E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200" dirty="0">
                <a:solidFill>
                  <a:srgbClr val="2E2E2E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to the </a:t>
            </a:r>
            <a:endParaRPr lang="zh-CN" altLang="en-US" sz="1200" dirty="0">
              <a:solidFill>
                <a:srgbClr val="2E2E2E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200" dirty="0">
                <a:solidFill>
                  <a:srgbClr val="2E2E2E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Center of the  narrative thought</a:t>
            </a:r>
          </a:p>
          <a:p>
            <a:endParaRPr lang="zh-CN" altLang="en-US" sz="1200" dirty="0">
              <a:solidFill>
                <a:srgbClr val="2E2E2E"/>
              </a:solidFill>
              <a:latin typeface="Calibri" pitchFamily="34" charset="0"/>
              <a:ea typeface="Calibri" pitchFamily="34" charset="0"/>
              <a:cs typeface="Calibri" pitchFamily="34" charset="0"/>
              <a:sym typeface="Calibri" pitchFamily="34" charset="0"/>
            </a:endParaRPr>
          </a:p>
          <a:p>
            <a:endParaRPr lang="zh-CN" altLang="en-US" sz="1600" dirty="0">
              <a:solidFill>
                <a:srgbClr val="2E2E2E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582659" y="-1175224"/>
            <a:ext cx="651354" cy="989556"/>
          </a:xfrm>
          <a:prstGeom prst="rect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234013" y="-1175224"/>
            <a:ext cx="651354" cy="989556"/>
          </a:xfrm>
          <a:prstGeom prst="rect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885367" y="-1175224"/>
            <a:ext cx="651354" cy="989556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>
            <a:off x="1964593" y="301214"/>
            <a:ext cx="948735" cy="978946"/>
          </a:xfrm>
          <a:prstGeom prst="triangle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等腰三角形 21"/>
          <p:cNvSpPr/>
          <p:nvPr/>
        </p:nvSpPr>
        <p:spPr>
          <a:xfrm>
            <a:off x="1077350" y="0"/>
            <a:ext cx="1240653" cy="1280160"/>
          </a:xfrm>
          <a:prstGeom prst="triangle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1332008" y="572274"/>
            <a:ext cx="7938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rgbClr val="282828"/>
                </a:solidFill>
                <a:latin typeface="Impact" pitchFamily="34" charset="0"/>
                <a:ea typeface="方正姚体" pitchFamily="2" charset="-122"/>
              </a:rPr>
              <a:t>4.2</a:t>
            </a:r>
            <a:endParaRPr lang="zh-CN" altLang="en-US" sz="4000" dirty="0">
              <a:solidFill>
                <a:srgbClr val="282828"/>
              </a:solidFill>
              <a:latin typeface="Impact" pitchFamily="34" charset="0"/>
              <a:ea typeface="方正姚体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618672" y="178415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 smtClean="0">
                <a:solidFill>
                  <a:srgbClr val="DCB66B"/>
                </a:solidFill>
                <a:latin typeface="Microsoft YaHei" pitchFamily="34" charset="-122"/>
                <a:ea typeface="Microsoft YaHei" pitchFamily="34" charset="-122"/>
              </a:rPr>
              <a:t>财务预测</a:t>
            </a:r>
            <a:endParaRPr lang="en-US" altLang="zh-CN" sz="5400" b="1" dirty="0">
              <a:solidFill>
                <a:srgbClr val="DCB66B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1061357" y="2716907"/>
            <a:ext cx="2364963" cy="1420590"/>
          </a:xfrm>
          <a:custGeom>
            <a:avLst/>
            <a:gdLst>
              <a:gd name="connsiteX0" fmla="*/ 0 w 2449284"/>
              <a:gd name="connsiteY0" fmla="*/ 0 h 1420590"/>
              <a:gd name="connsiteX1" fmla="*/ 2449284 w 2449284"/>
              <a:gd name="connsiteY1" fmla="*/ 0 h 1420590"/>
              <a:gd name="connsiteX2" fmla="*/ 2449284 w 2449284"/>
              <a:gd name="connsiteY2" fmla="*/ 653150 h 1420590"/>
              <a:gd name="connsiteX3" fmla="*/ 2449284 w 2449284"/>
              <a:gd name="connsiteY3" fmla="*/ 919843 h 1420590"/>
              <a:gd name="connsiteX4" fmla="*/ 2449284 w 2449284"/>
              <a:gd name="connsiteY4" fmla="*/ 1036870 h 1420590"/>
              <a:gd name="connsiteX5" fmla="*/ 1224642 w 2449284"/>
              <a:gd name="connsiteY5" fmla="*/ 1420590 h 1420590"/>
              <a:gd name="connsiteX6" fmla="*/ 0 w 2449284"/>
              <a:gd name="connsiteY6" fmla="*/ 1036870 h 1420590"/>
              <a:gd name="connsiteX7" fmla="*/ 0 w 2449284"/>
              <a:gd name="connsiteY7" fmla="*/ 919843 h 1420590"/>
              <a:gd name="connsiteX8" fmla="*/ 0 w 2449284"/>
              <a:gd name="connsiteY8" fmla="*/ 653150 h 1420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9284" h="1420590">
                <a:moveTo>
                  <a:pt x="0" y="0"/>
                </a:moveTo>
                <a:lnTo>
                  <a:pt x="2449284" y="0"/>
                </a:lnTo>
                <a:lnTo>
                  <a:pt x="2449284" y="653150"/>
                </a:lnTo>
                <a:lnTo>
                  <a:pt x="2449284" y="919843"/>
                </a:lnTo>
                <a:lnTo>
                  <a:pt x="2449284" y="1036870"/>
                </a:lnTo>
                <a:lnTo>
                  <a:pt x="1224642" y="1420590"/>
                </a:lnTo>
                <a:lnTo>
                  <a:pt x="0" y="1036870"/>
                </a:lnTo>
                <a:lnTo>
                  <a:pt x="0" y="919843"/>
                </a:lnTo>
                <a:lnTo>
                  <a:pt x="0" y="653150"/>
                </a:lnTo>
                <a:close/>
              </a:path>
            </a:pathLst>
          </a:custGeom>
          <a:solidFill>
            <a:srgbClr val="282828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 10"/>
          <p:cNvSpPr/>
          <p:nvPr/>
        </p:nvSpPr>
        <p:spPr>
          <a:xfrm>
            <a:off x="3631279" y="2716907"/>
            <a:ext cx="2364963" cy="1420590"/>
          </a:xfrm>
          <a:custGeom>
            <a:avLst/>
            <a:gdLst>
              <a:gd name="connsiteX0" fmla="*/ 0 w 2449284"/>
              <a:gd name="connsiteY0" fmla="*/ 0 h 1420590"/>
              <a:gd name="connsiteX1" fmla="*/ 2449284 w 2449284"/>
              <a:gd name="connsiteY1" fmla="*/ 0 h 1420590"/>
              <a:gd name="connsiteX2" fmla="*/ 2449284 w 2449284"/>
              <a:gd name="connsiteY2" fmla="*/ 653150 h 1420590"/>
              <a:gd name="connsiteX3" fmla="*/ 2449284 w 2449284"/>
              <a:gd name="connsiteY3" fmla="*/ 919843 h 1420590"/>
              <a:gd name="connsiteX4" fmla="*/ 2449284 w 2449284"/>
              <a:gd name="connsiteY4" fmla="*/ 1036870 h 1420590"/>
              <a:gd name="connsiteX5" fmla="*/ 1224642 w 2449284"/>
              <a:gd name="connsiteY5" fmla="*/ 1420590 h 1420590"/>
              <a:gd name="connsiteX6" fmla="*/ 0 w 2449284"/>
              <a:gd name="connsiteY6" fmla="*/ 1036870 h 1420590"/>
              <a:gd name="connsiteX7" fmla="*/ 0 w 2449284"/>
              <a:gd name="connsiteY7" fmla="*/ 919843 h 1420590"/>
              <a:gd name="connsiteX8" fmla="*/ 0 w 2449284"/>
              <a:gd name="connsiteY8" fmla="*/ 653150 h 1420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9284" h="1420590">
                <a:moveTo>
                  <a:pt x="0" y="0"/>
                </a:moveTo>
                <a:lnTo>
                  <a:pt x="2449284" y="0"/>
                </a:lnTo>
                <a:lnTo>
                  <a:pt x="2449284" y="653150"/>
                </a:lnTo>
                <a:lnTo>
                  <a:pt x="2449284" y="919843"/>
                </a:lnTo>
                <a:lnTo>
                  <a:pt x="2449284" y="1036870"/>
                </a:lnTo>
                <a:lnTo>
                  <a:pt x="1224642" y="1420590"/>
                </a:lnTo>
                <a:lnTo>
                  <a:pt x="0" y="1036870"/>
                </a:lnTo>
                <a:lnTo>
                  <a:pt x="0" y="919843"/>
                </a:lnTo>
                <a:lnTo>
                  <a:pt x="0" y="653150"/>
                </a:lnTo>
                <a:close/>
              </a:path>
            </a:pathLst>
          </a:custGeom>
          <a:solidFill>
            <a:srgbClr val="DCB66B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>
            <a:off x="6201200" y="2716907"/>
            <a:ext cx="2364963" cy="1420590"/>
          </a:xfrm>
          <a:custGeom>
            <a:avLst/>
            <a:gdLst>
              <a:gd name="connsiteX0" fmla="*/ 0 w 2449284"/>
              <a:gd name="connsiteY0" fmla="*/ 0 h 1420590"/>
              <a:gd name="connsiteX1" fmla="*/ 2449284 w 2449284"/>
              <a:gd name="connsiteY1" fmla="*/ 0 h 1420590"/>
              <a:gd name="connsiteX2" fmla="*/ 2449284 w 2449284"/>
              <a:gd name="connsiteY2" fmla="*/ 653150 h 1420590"/>
              <a:gd name="connsiteX3" fmla="*/ 2449284 w 2449284"/>
              <a:gd name="connsiteY3" fmla="*/ 919843 h 1420590"/>
              <a:gd name="connsiteX4" fmla="*/ 2449284 w 2449284"/>
              <a:gd name="connsiteY4" fmla="*/ 1036870 h 1420590"/>
              <a:gd name="connsiteX5" fmla="*/ 1224642 w 2449284"/>
              <a:gd name="connsiteY5" fmla="*/ 1420590 h 1420590"/>
              <a:gd name="connsiteX6" fmla="*/ 0 w 2449284"/>
              <a:gd name="connsiteY6" fmla="*/ 1036870 h 1420590"/>
              <a:gd name="connsiteX7" fmla="*/ 0 w 2449284"/>
              <a:gd name="connsiteY7" fmla="*/ 919843 h 1420590"/>
              <a:gd name="connsiteX8" fmla="*/ 0 w 2449284"/>
              <a:gd name="connsiteY8" fmla="*/ 653150 h 1420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9284" h="1420590">
                <a:moveTo>
                  <a:pt x="0" y="0"/>
                </a:moveTo>
                <a:lnTo>
                  <a:pt x="2449284" y="0"/>
                </a:lnTo>
                <a:lnTo>
                  <a:pt x="2449284" y="653150"/>
                </a:lnTo>
                <a:lnTo>
                  <a:pt x="2449284" y="919843"/>
                </a:lnTo>
                <a:lnTo>
                  <a:pt x="2449284" y="1036870"/>
                </a:lnTo>
                <a:lnTo>
                  <a:pt x="1224642" y="1420590"/>
                </a:lnTo>
                <a:lnTo>
                  <a:pt x="0" y="1036870"/>
                </a:lnTo>
                <a:lnTo>
                  <a:pt x="0" y="919843"/>
                </a:lnTo>
                <a:lnTo>
                  <a:pt x="0" y="653150"/>
                </a:lnTo>
                <a:close/>
              </a:path>
            </a:pathLst>
          </a:custGeom>
          <a:solidFill>
            <a:srgbClr val="282828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>
            <a:off x="8771122" y="2725072"/>
            <a:ext cx="2364963" cy="1420590"/>
          </a:xfrm>
          <a:custGeom>
            <a:avLst/>
            <a:gdLst>
              <a:gd name="connsiteX0" fmla="*/ 0 w 2449284"/>
              <a:gd name="connsiteY0" fmla="*/ 0 h 1420590"/>
              <a:gd name="connsiteX1" fmla="*/ 2449284 w 2449284"/>
              <a:gd name="connsiteY1" fmla="*/ 0 h 1420590"/>
              <a:gd name="connsiteX2" fmla="*/ 2449284 w 2449284"/>
              <a:gd name="connsiteY2" fmla="*/ 653150 h 1420590"/>
              <a:gd name="connsiteX3" fmla="*/ 2449284 w 2449284"/>
              <a:gd name="connsiteY3" fmla="*/ 919843 h 1420590"/>
              <a:gd name="connsiteX4" fmla="*/ 2449284 w 2449284"/>
              <a:gd name="connsiteY4" fmla="*/ 1036870 h 1420590"/>
              <a:gd name="connsiteX5" fmla="*/ 1224642 w 2449284"/>
              <a:gd name="connsiteY5" fmla="*/ 1420590 h 1420590"/>
              <a:gd name="connsiteX6" fmla="*/ 0 w 2449284"/>
              <a:gd name="connsiteY6" fmla="*/ 1036870 h 1420590"/>
              <a:gd name="connsiteX7" fmla="*/ 0 w 2449284"/>
              <a:gd name="connsiteY7" fmla="*/ 919843 h 1420590"/>
              <a:gd name="connsiteX8" fmla="*/ 0 w 2449284"/>
              <a:gd name="connsiteY8" fmla="*/ 653150 h 1420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9284" h="1420590">
                <a:moveTo>
                  <a:pt x="0" y="0"/>
                </a:moveTo>
                <a:lnTo>
                  <a:pt x="2449284" y="0"/>
                </a:lnTo>
                <a:lnTo>
                  <a:pt x="2449284" y="653150"/>
                </a:lnTo>
                <a:lnTo>
                  <a:pt x="2449284" y="919843"/>
                </a:lnTo>
                <a:lnTo>
                  <a:pt x="2449284" y="1036870"/>
                </a:lnTo>
                <a:lnTo>
                  <a:pt x="1224642" y="1420590"/>
                </a:lnTo>
                <a:lnTo>
                  <a:pt x="0" y="1036870"/>
                </a:lnTo>
                <a:lnTo>
                  <a:pt x="0" y="919843"/>
                </a:lnTo>
                <a:lnTo>
                  <a:pt x="0" y="653150"/>
                </a:lnTo>
                <a:close/>
              </a:path>
            </a:pathLst>
          </a:custGeom>
          <a:solidFill>
            <a:srgbClr val="DCB66B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1570416" y="4297646"/>
            <a:ext cx="1231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</a:rPr>
              <a:t>1,458</a:t>
            </a:r>
            <a:endParaRPr lang="zh-CN" alt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293805" y="4297646"/>
            <a:ext cx="1463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</a:rPr>
              <a:t>12,591</a:t>
            </a:r>
            <a:endParaRPr lang="zh-CN" alt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710260" y="4297646"/>
            <a:ext cx="1231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</a:rPr>
              <a:t>5,674</a:t>
            </a:r>
            <a:endParaRPr lang="zh-CN" alt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143517" y="4313280"/>
            <a:ext cx="1231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</a:rPr>
              <a:t>2,345</a:t>
            </a:r>
            <a:endParaRPr lang="zh-CN" alt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245432" y="4810963"/>
            <a:ext cx="2111475" cy="132343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chemeClr val="bg1"/>
                </a:solidFill>
              </a:rPr>
              <a:t>             </a:t>
            </a:r>
            <a:endParaRPr lang="en-US" altLang="zh-CN" sz="2800" b="1" dirty="0" smtClean="0">
              <a:latin typeface="Agency FB" panose="020B0503020202020204" pitchFamily="34" charset="0"/>
            </a:endParaRPr>
          </a:p>
          <a:p>
            <a:r>
              <a:rPr lang="en-US" altLang="zh-CN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</a:rPr>
              <a:t>Click  here to add you to the </a:t>
            </a:r>
          </a:p>
          <a:p>
            <a:r>
              <a:rPr lang="en-US" altLang="zh-CN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</a:rPr>
              <a:t>Center of the  narrative  thought</a:t>
            </a:r>
          </a:p>
          <a:p>
            <a:r>
              <a:rPr lang="en-US" altLang="zh-CN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</a:rPr>
              <a:t>Click   here to  add   you to the </a:t>
            </a:r>
          </a:p>
          <a:p>
            <a:r>
              <a:rPr lang="en-US" altLang="zh-CN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</a:rPr>
              <a:t>Center of the    narrative   thought</a:t>
            </a:r>
            <a:endParaRPr lang="en-US" altLang="zh-CN" sz="1050" dirty="0" smtClean="0">
              <a:solidFill>
                <a:schemeClr val="tx1">
                  <a:lumMod val="95000"/>
                  <a:lumOff val="5000"/>
                </a:schemeClr>
              </a:solidFill>
              <a:latin typeface="方正姚体" pitchFamily="2" charset="-122"/>
              <a:ea typeface="方正姚体" pitchFamily="2" charset="-122"/>
            </a:endParaRPr>
          </a:p>
          <a:p>
            <a:r>
              <a:rPr lang="en-US" altLang="zh-CN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  <a:ea typeface="方正姚体" pitchFamily="2" charset="-122"/>
              </a:rPr>
              <a:t> 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3835879" y="4687853"/>
            <a:ext cx="2111475" cy="141577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Agency FB" panose="020B0503020202020204" pitchFamily="34" charset="0"/>
              </a:rPr>
              <a:t>             </a:t>
            </a:r>
            <a:endParaRPr lang="en-US" altLang="zh-CN" sz="3600" b="1" dirty="0" smtClean="0">
              <a:latin typeface="Agency FB" panose="020B0503020202020204" pitchFamily="34" charset="0"/>
            </a:endParaRPr>
          </a:p>
          <a:p>
            <a:r>
              <a:rPr lang="en-US" altLang="zh-CN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</a:rPr>
              <a:t>Click  here to add you to the </a:t>
            </a:r>
          </a:p>
          <a:p>
            <a:r>
              <a:rPr lang="en-US" altLang="zh-CN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</a:rPr>
              <a:t>Center of the  narrative  thought</a:t>
            </a:r>
          </a:p>
          <a:p>
            <a:r>
              <a:rPr lang="en-US" altLang="zh-CN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</a:rPr>
              <a:t>Click   here to  add   you to the </a:t>
            </a:r>
          </a:p>
          <a:p>
            <a:r>
              <a:rPr lang="en-US" altLang="zh-CN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</a:rPr>
              <a:t>Center of the    narrative   thought</a:t>
            </a:r>
            <a:endParaRPr lang="en-US" altLang="zh-CN" sz="1050" dirty="0" smtClean="0">
              <a:solidFill>
                <a:schemeClr val="tx1">
                  <a:lumMod val="95000"/>
                  <a:lumOff val="5000"/>
                </a:schemeClr>
              </a:solidFill>
              <a:latin typeface="方正姚体" pitchFamily="2" charset="-122"/>
              <a:ea typeface="方正姚体" pitchFamily="2" charset="-122"/>
            </a:endParaRPr>
          </a:p>
          <a:p>
            <a:r>
              <a:rPr lang="en-US" altLang="zh-CN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</a:rPr>
              <a:t> 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6426326" y="4810963"/>
            <a:ext cx="2111475" cy="129266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chemeClr val="bg1"/>
                </a:solidFill>
              </a:rPr>
              <a:t>             </a:t>
            </a:r>
            <a:endParaRPr lang="en-US" altLang="zh-CN" sz="2800" b="1" dirty="0" smtClean="0">
              <a:latin typeface="Agency FB" panose="020B0503020202020204" pitchFamily="34" charset="0"/>
            </a:endParaRPr>
          </a:p>
          <a:p>
            <a:r>
              <a:rPr lang="en-US" altLang="zh-CN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</a:rPr>
              <a:t>Click  here to add you to the </a:t>
            </a:r>
          </a:p>
          <a:p>
            <a:r>
              <a:rPr lang="en-US" altLang="zh-CN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</a:rPr>
              <a:t>Center of the  narrative  thought</a:t>
            </a:r>
          </a:p>
          <a:p>
            <a:r>
              <a:rPr lang="en-US" altLang="zh-CN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</a:rPr>
              <a:t>Click   here to  add   you to the </a:t>
            </a:r>
          </a:p>
          <a:p>
            <a:r>
              <a:rPr lang="en-US" altLang="zh-CN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</a:rPr>
              <a:t>Center of the    narrative   thought</a:t>
            </a:r>
            <a:endParaRPr lang="en-US" altLang="zh-CN" sz="1050" dirty="0" smtClean="0">
              <a:solidFill>
                <a:schemeClr val="tx1">
                  <a:lumMod val="95000"/>
                  <a:lumOff val="5000"/>
                </a:schemeClr>
              </a:solidFill>
              <a:latin typeface="方正姚体" pitchFamily="2" charset="-122"/>
              <a:ea typeface="方正姚体" pitchFamily="2" charset="-122"/>
            </a:endParaRPr>
          </a:p>
          <a:p>
            <a:r>
              <a:rPr lang="en-US" altLang="zh-CN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</a:rPr>
              <a:t> 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8897864" y="4810963"/>
            <a:ext cx="2111475" cy="129266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</a:t>
            </a:r>
            <a:endParaRPr lang="en-US" altLang="zh-CN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Agency FB" panose="020B0503020202020204" pitchFamily="34" charset="0"/>
            </a:endParaRPr>
          </a:p>
          <a:p>
            <a:r>
              <a:rPr lang="en-US" altLang="zh-CN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</a:rPr>
              <a:t>Click  here to add you to the </a:t>
            </a:r>
          </a:p>
          <a:p>
            <a:r>
              <a:rPr lang="en-US" altLang="zh-CN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</a:rPr>
              <a:t>Center of the  narrative  thought</a:t>
            </a:r>
          </a:p>
          <a:p>
            <a:r>
              <a:rPr lang="en-US" altLang="zh-CN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</a:rPr>
              <a:t>Click   here to  add   you to the </a:t>
            </a:r>
          </a:p>
          <a:p>
            <a:r>
              <a:rPr lang="en-US" altLang="zh-CN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</a:rPr>
              <a:t>Center of the    narrative   thought</a:t>
            </a:r>
            <a:endParaRPr lang="en-US" altLang="zh-CN" sz="1050" dirty="0" smtClean="0">
              <a:solidFill>
                <a:schemeClr val="tx1">
                  <a:lumMod val="95000"/>
                  <a:lumOff val="5000"/>
                </a:schemeClr>
              </a:solidFill>
              <a:latin typeface="方正姚体" pitchFamily="2" charset="-122"/>
              <a:ea typeface="方正姚体" pitchFamily="2" charset="-122"/>
            </a:endParaRPr>
          </a:p>
          <a:p>
            <a:r>
              <a:rPr lang="en-US" altLang="zh-CN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</a:rPr>
              <a:t> 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1762795" y="2802440"/>
            <a:ext cx="1011815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rgbClr val="DCB66B"/>
                </a:solidFill>
                <a:latin typeface="方正姚体" pitchFamily="2" charset="-122"/>
                <a:ea typeface="方正姚体" pitchFamily="2" charset="-122"/>
              </a:rPr>
              <a:t>2017</a:t>
            </a:r>
          </a:p>
          <a:p>
            <a:endParaRPr lang="zh-CN" altLang="en-US" sz="3600" b="1" dirty="0">
              <a:solidFill>
                <a:schemeClr val="bg1"/>
              </a:solidFill>
              <a:latin typeface="Agency FB" panose="020B0503020202020204" pitchFamily="34" charset="0"/>
              <a:ea typeface="方正姚体" pitchFamily="2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308542" y="2795260"/>
            <a:ext cx="10118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rgbClr val="282828"/>
                </a:solidFill>
                <a:latin typeface="方正姚体" pitchFamily="2" charset="-122"/>
                <a:ea typeface="方正姚体" pitchFamily="2" charset="-122"/>
              </a:rPr>
              <a:t>2018</a:t>
            </a:r>
            <a:endParaRPr lang="zh-CN" altLang="en-US" sz="3200" b="1" dirty="0">
              <a:solidFill>
                <a:srgbClr val="282828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894521" y="2795259"/>
            <a:ext cx="10118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rgbClr val="DCB66B"/>
                </a:solidFill>
                <a:latin typeface="方正姚体" pitchFamily="2" charset="-122"/>
                <a:ea typeface="方正姚体" pitchFamily="2" charset="-122"/>
              </a:rPr>
              <a:t>2019</a:t>
            </a:r>
            <a:endParaRPr lang="zh-CN" altLang="en-US" sz="3200" b="1" dirty="0">
              <a:solidFill>
                <a:srgbClr val="DCB66B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9464441" y="2795258"/>
            <a:ext cx="10118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rgbClr val="282828"/>
                </a:solidFill>
                <a:latin typeface="方正姚体" pitchFamily="2" charset="-122"/>
                <a:ea typeface="方正姚体" pitchFamily="2" charset="-122"/>
              </a:rPr>
              <a:t>2020</a:t>
            </a:r>
            <a:endParaRPr lang="zh-CN" altLang="en-US" sz="3200" b="1" dirty="0">
              <a:solidFill>
                <a:srgbClr val="282828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803755" y="3441589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DCB66B"/>
                </a:solidFill>
                <a:latin typeface="Microsoft YaHei" pitchFamily="34" charset="-122"/>
                <a:ea typeface="Microsoft YaHei" pitchFamily="34" charset="-122"/>
              </a:rPr>
              <a:t>年度</a:t>
            </a:r>
            <a:endParaRPr lang="en-US" altLang="zh-CN" sz="2800" b="1" dirty="0">
              <a:solidFill>
                <a:srgbClr val="DCB66B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4336678" y="3413990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282828"/>
                </a:solidFill>
                <a:latin typeface="Microsoft YaHei" pitchFamily="34" charset="-122"/>
                <a:ea typeface="Microsoft YaHei" pitchFamily="34" charset="-122"/>
              </a:rPr>
              <a:t>年度</a:t>
            </a:r>
            <a:endParaRPr lang="en-US" altLang="zh-CN" sz="2800" b="1" dirty="0">
              <a:solidFill>
                <a:srgbClr val="282828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6935467" y="3400434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DCB66B"/>
                </a:solidFill>
                <a:latin typeface="Microsoft YaHei" pitchFamily="34" charset="-122"/>
                <a:ea typeface="Microsoft YaHei" pitchFamily="34" charset="-122"/>
              </a:rPr>
              <a:t>年度</a:t>
            </a:r>
            <a:endParaRPr lang="en-US" altLang="zh-CN" sz="2800" b="1" dirty="0">
              <a:solidFill>
                <a:srgbClr val="DCB66B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9492577" y="3413990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282828"/>
                </a:solidFill>
                <a:latin typeface="Microsoft YaHei" pitchFamily="34" charset="-122"/>
                <a:ea typeface="Microsoft YaHei" pitchFamily="34" charset="-122"/>
              </a:rPr>
              <a:t>年度</a:t>
            </a:r>
            <a:endParaRPr lang="en-US" altLang="zh-CN" sz="2800" b="1" dirty="0">
              <a:solidFill>
                <a:srgbClr val="282828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582659" y="-1175224"/>
            <a:ext cx="651354" cy="989556"/>
          </a:xfrm>
          <a:prstGeom prst="rect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234013" y="-1175224"/>
            <a:ext cx="651354" cy="989556"/>
          </a:xfrm>
          <a:prstGeom prst="rect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885367" y="-1175224"/>
            <a:ext cx="651354" cy="989556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>
            <a:off x="1964593" y="301214"/>
            <a:ext cx="948735" cy="978946"/>
          </a:xfrm>
          <a:prstGeom prst="triangle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等腰三角形 21"/>
          <p:cNvSpPr/>
          <p:nvPr/>
        </p:nvSpPr>
        <p:spPr>
          <a:xfrm>
            <a:off x="1077350" y="0"/>
            <a:ext cx="1240653" cy="1280160"/>
          </a:xfrm>
          <a:prstGeom prst="triangle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1332008" y="572274"/>
            <a:ext cx="7938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rgbClr val="282828"/>
                </a:solidFill>
                <a:latin typeface="Impact" pitchFamily="34" charset="0"/>
                <a:ea typeface="方正姚体" pitchFamily="2" charset="-122"/>
              </a:rPr>
              <a:t>4.2</a:t>
            </a:r>
            <a:endParaRPr lang="zh-CN" altLang="en-US" sz="4000" dirty="0">
              <a:solidFill>
                <a:srgbClr val="282828"/>
              </a:solidFill>
              <a:latin typeface="Impact" pitchFamily="34" charset="0"/>
              <a:ea typeface="方正姚体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618672" y="178415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 smtClean="0">
                <a:solidFill>
                  <a:srgbClr val="DCB66B"/>
                </a:solidFill>
                <a:latin typeface="Microsoft YaHei" pitchFamily="34" charset="-122"/>
                <a:ea typeface="Microsoft YaHei" pitchFamily="34" charset="-122"/>
              </a:rPr>
              <a:t>财务预测</a:t>
            </a:r>
            <a:endParaRPr lang="en-US" altLang="zh-CN" sz="5400" b="1" dirty="0">
              <a:solidFill>
                <a:srgbClr val="DCB66B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0" name="圆角矩形 9"/>
          <p:cNvSpPr>
            <a:spLocks noChangeAspect="1"/>
          </p:cNvSpPr>
          <p:nvPr/>
        </p:nvSpPr>
        <p:spPr>
          <a:xfrm>
            <a:off x="7353071" y="2385666"/>
            <a:ext cx="2556000" cy="3686758"/>
          </a:xfrm>
          <a:prstGeom prst="roundRect">
            <a:avLst>
              <a:gd name="adj" fmla="val 5953"/>
            </a:avLst>
          </a:prstGeom>
          <a:solidFill>
            <a:srgbClr val="DCB66B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>
            <a:spLocks noChangeAspect="1"/>
          </p:cNvSpPr>
          <p:nvPr/>
        </p:nvSpPr>
        <p:spPr>
          <a:xfrm>
            <a:off x="2284152" y="2411629"/>
            <a:ext cx="2520000" cy="3634832"/>
          </a:xfrm>
          <a:prstGeom prst="roundRect">
            <a:avLst>
              <a:gd name="adj" fmla="val 5953"/>
            </a:avLst>
          </a:prstGeom>
          <a:solidFill>
            <a:srgbClr val="DCB66B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4683636" y="1986632"/>
            <a:ext cx="2818596" cy="4416615"/>
          </a:xfrm>
          <a:prstGeom prst="roundRect">
            <a:avLst>
              <a:gd name="adj" fmla="val 5953"/>
            </a:avLst>
          </a:prstGeom>
          <a:solidFill>
            <a:srgbClr val="282828"/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3029940" y="2779507"/>
            <a:ext cx="10662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rgbClr val="2E2E2E"/>
                </a:solidFill>
                <a:latin typeface="Impact" pitchFamily="34" charset="0"/>
                <a:ea typeface="方正姚体" pitchFamily="2" charset="-122"/>
              </a:rPr>
              <a:t>529</a:t>
            </a:r>
            <a:endParaRPr lang="zh-CN" altLang="en-US" sz="4400" dirty="0">
              <a:solidFill>
                <a:srgbClr val="2E2E2E"/>
              </a:solidFill>
              <a:latin typeface="Impact" pitchFamily="34" charset="0"/>
              <a:ea typeface="方正姚体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932042" y="2751660"/>
            <a:ext cx="15472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rgbClr val="2E2E2E"/>
                </a:solidFill>
                <a:latin typeface="Impact" pitchFamily="34" charset="0"/>
                <a:ea typeface="方正姚体" pitchFamily="2" charset="-122"/>
              </a:rPr>
              <a:t>12.3W</a:t>
            </a:r>
            <a:endParaRPr lang="zh-CN" altLang="en-US" sz="4400" dirty="0">
              <a:solidFill>
                <a:srgbClr val="2E2E2E"/>
              </a:solidFill>
              <a:latin typeface="Impact" pitchFamily="34" charset="0"/>
              <a:ea typeface="方正姚体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399813" y="2597771"/>
            <a:ext cx="13821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smtClean="0">
                <a:solidFill>
                  <a:srgbClr val="FFFFFF"/>
                </a:solidFill>
                <a:latin typeface="Impact" pitchFamily="34" charset="0"/>
                <a:ea typeface="方正姚体" pitchFamily="2" charset="-122"/>
              </a:rPr>
              <a:t>82%</a:t>
            </a:r>
            <a:endParaRPr lang="zh-CN" altLang="en-US" sz="5400" dirty="0">
              <a:solidFill>
                <a:srgbClr val="FFFFFF"/>
              </a:solidFill>
              <a:latin typeface="Impact" pitchFamily="34" charset="0"/>
              <a:ea typeface="方正姚体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991527" y="3835854"/>
            <a:ext cx="2361544" cy="246221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rgbClr val="FFFFFF"/>
                </a:solidFill>
                <a:latin typeface="方正姚体" pitchFamily="2" charset="-122"/>
                <a:ea typeface="方正姚体" pitchFamily="2" charset="-122"/>
              </a:rPr>
              <a:t>Click </a:t>
            </a:r>
            <a:r>
              <a:rPr lang="en-US" altLang="zh-CN" sz="1400" dirty="0">
                <a:solidFill>
                  <a:srgbClr val="FFFFFF"/>
                </a:solidFill>
                <a:latin typeface="方正姚体" pitchFamily="2" charset="-122"/>
                <a:ea typeface="方正姚体" pitchFamily="2" charset="-122"/>
              </a:rPr>
              <a:t>here </a:t>
            </a:r>
            <a:r>
              <a:rPr lang="en-US" altLang="zh-CN" sz="1400" dirty="0" smtClean="0">
                <a:solidFill>
                  <a:srgbClr val="FFFFFF"/>
                </a:solidFill>
                <a:latin typeface="方正姚体" pitchFamily="2" charset="-122"/>
                <a:ea typeface="方正姚体" pitchFamily="2" charset="-122"/>
              </a:rPr>
              <a:t>to </a:t>
            </a:r>
            <a:r>
              <a:rPr lang="en-US" altLang="zh-CN" sz="1400" dirty="0">
                <a:solidFill>
                  <a:srgbClr val="FFFFFF"/>
                </a:solidFill>
                <a:latin typeface="方正姚体" pitchFamily="2" charset="-122"/>
                <a:ea typeface="方正姚体" pitchFamily="2" charset="-122"/>
              </a:rPr>
              <a:t>add </a:t>
            </a:r>
            <a:r>
              <a:rPr lang="en-US" altLang="zh-CN" sz="1400" dirty="0" smtClean="0">
                <a:solidFill>
                  <a:srgbClr val="FFFFFF"/>
                </a:solidFill>
                <a:latin typeface="方正姚体" pitchFamily="2" charset="-122"/>
                <a:ea typeface="方正姚体" pitchFamily="2" charset="-122"/>
              </a:rPr>
              <a:t> you to the </a:t>
            </a:r>
          </a:p>
          <a:p>
            <a:r>
              <a:rPr lang="en-US" altLang="zh-CN" sz="1400" dirty="0" smtClean="0">
                <a:solidFill>
                  <a:srgbClr val="FFFFFF"/>
                </a:solidFill>
                <a:latin typeface="方正姚体" pitchFamily="2" charset="-122"/>
                <a:ea typeface="方正姚体" pitchFamily="2" charset="-122"/>
              </a:rPr>
              <a:t>center of </a:t>
            </a:r>
            <a:r>
              <a:rPr lang="en-US" altLang="zh-CN" sz="1400" dirty="0">
                <a:solidFill>
                  <a:srgbClr val="FFFFFF"/>
                </a:solidFill>
                <a:latin typeface="方正姚体" pitchFamily="2" charset="-122"/>
                <a:ea typeface="方正姚体" pitchFamily="2" charset="-122"/>
              </a:rPr>
              <a:t>the  </a:t>
            </a:r>
            <a:r>
              <a:rPr lang="en-US" altLang="zh-CN" sz="1400" dirty="0" smtClean="0">
                <a:solidFill>
                  <a:srgbClr val="FFFFFF"/>
                </a:solidFill>
                <a:latin typeface="方正姚体" pitchFamily="2" charset="-122"/>
                <a:ea typeface="方正姚体" pitchFamily="2" charset="-122"/>
              </a:rPr>
              <a:t>narrative thought</a:t>
            </a:r>
          </a:p>
          <a:p>
            <a:r>
              <a:rPr lang="en-US" altLang="zh-CN" sz="1400" dirty="0" smtClean="0">
                <a:solidFill>
                  <a:srgbClr val="FFFFFF"/>
                </a:solidFill>
                <a:latin typeface="方正姚体" pitchFamily="2" charset="-122"/>
                <a:ea typeface="方正姚体" pitchFamily="2" charset="-122"/>
              </a:rPr>
              <a:t>Click here to add   </a:t>
            </a:r>
            <a:r>
              <a:rPr lang="en-US" altLang="zh-CN" sz="1400" dirty="0">
                <a:solidFill>
                  <a:srgbClr val="FFFFFF"/>
                </a:solidFill>
                <a:latin typeface="方正姚体" pitchFamily="2" charset="-122"/>
                <a:ea typeface="方正姚体" pitchFamily="2" charset="-122"/>
              </a:rPr>
              <a:t>you </a:t>
            </a:r>
            <a:r>
              <a:rPr lang="en-US" altLang="zh-CN" sz="1400" dirty="0" smtClean="0">
                <a:solidFill>
                  <a:srgbClr val="FFFFFF"/>
                </a:solidFill>
                <a:latin typeface="方正姚体" pitchFamily="2" charset="-122"/>
                <a:ea typeface="方正姚体" pitchFamily="2" charset="-122"/>
              </a:rPr>
              <a:t>to the </a:t>
            </a:r>
          </a:p>
          <a:p>
            <a:r>
              <a:rPr lang="en-US" altLang="zh-CN" sz="1400" dirty="0" smtClean="0">
                <a:solidFill>
                  <a:srgbClr val="FFFFFF"/>
                </a:solidFill>
                <a:latin typeface="方正姚体" pitchFamily="2" charset="-122"/>
                <a:ea typeface="方正姚体" pitchFamily="2" charset="-122"/>
              </a:rPr>
              <a:t>center of the narrative thought</a:t>
            </a:r>
            <a:endParaRPr lang="en-US" altLang="zh-CN" sz="1400" dirty="0">
              <a:solidFill>
                <a:srgbClr val="FFFFFF"/>
              </a:solidFill>
              <a:latin typeface="方正姚体" pitchFamily="2" charset="-122"/>
              <a:ea typeface="方正姚体" pitchFamily="2" charset="-122"/>
            </a:endParaRPr>
          </a:p>
          <a:p>
            <a:endParaRPr lang="en-US" altLang="zh-CN" sz="1400" dirty="0" smtClean="0">
              <a:solidFill>
                <a:srgbClr val="FFFFFF"/>
              </a:solidFill>
              <a:latin typeface="方正姚体" pitchFamily="2" charset="-122"/>
              <a:ea typeface="方正姚体" pitchFamily="2" charset="-122"/>
            </a:endParaRPr>
          </a:p>
          <a:p>
            <a:r>
              <a:rPr lang="en-US" altLang="zh-CN" sz="1400" dirty="0">
                <a:solidFill>
                  <a:srgbClr val="FFFFFF"/>
                </a:solidFill>
                <a:latin typeface="方正姚体" pitchFamily="2" charset="-122"/>
                <a:ea typeface="方正姚体" pitchFamily="2" charset="-122"/>
              </a:rPr>
              <a:t>Click here to add  you to the </a:t>
            </a:r>
          </a:p>
          <a:p>
            <a:r>
              <a:rPr lang="en-US" altLang="zh-CN" sz="1400" dirty="0">
                <a:solidFill>
                  <a:srgbClr val="FFFFFF"/>
                </a:solidFill>
                <a:latin typeface="方正姚体" pitchFamily="2" charset="-122"/>
                <a:ea typeface="方正姚体" pitchFamily="2" charset="-122"/>
              </a:rPr>
              <a:t>center of the  narrative thought</a:t>
            </a:r>
          </a:p>
          <a:p>
            <a:r>
              <a:rPr lang="en-US" altLang="zh-CN" sz="1400" dirty="0">
                <a:solidFill>
                  <a:srgbClr val="FFFFFF"/>
                </a:solidFill>
                <a:latin typeface="方正姚体" pitchFamily="2" charset="-122"/>
                <a:ea typeface="方正姚体" pitchFamily="2" charset="-122"/>
              </a:rPr>
              <a:t>Click here to add   you to the </a:t>
            </a:r>
          </a:p>
          <a:p>
            <a:r>
              <a:rPr lang="en-US" altLang="zh-CN" sz="1400" dirty="0">
                <a:solidFill>
                  <a:srgbClr val="FFFFFF"/>
                </a:solidFill>
                <a:latin typeface="方正姚体" pitchFamily="2" charset="-122"/>
                <a:ea typeface="方正姚体" pitchFamily="2" charset="-122"/>
              </a:rPr>
              <a:t>center of the narrative thought</a:t>
            </a:r>
          </a:p>
          <a:p>
            <a:endParaRPr lang="en-US" altLang="zh-CN" sz="1400" dirty="0">
              <a:solidFill>
                <a:srgbClr val="FFFFFF"/>
              </a:solidFill>
              <a:latin typeface="方正姚体" pitchFamily="2" charset="-122"/>
              <a:ea typeface="方正姚体" pitchFamily="2" charset="-122"/>
            </a:endParaRPr>
          </a:p>
          <a:p>
            <a:endParaRPr lang="en-US" altLang="zh-CN" sz="1400" dirty="0" smtClean="0">
              <a:solidFill>
                <a:srgbClr val="FFFFFF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677966" y="3887095"/>
            <a:ext cx="2055371" cy="212365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itchFamily="2" charset="-122"/>
                <a:ea typeface="方正姚体" pitchFamily="2" charset="-122"/>
              </a:rPr>
              <a:t>Click 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itchFamily="2" charset="-122"/>
                <a:ea typeface="方正姚体" pitchFamily="2" charset="-122"/>
              </a:rPr>
              <a:t>here 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itchFamily="2" charset="-122"/>
                <a:ea typeface="方正姚体" pitchFamily="2" charset="-122"/>
              </a:rPr>
              <a:t>to 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itchFamily="2" charset="-122"/>
                <a:ea typeface="方正姚体" pitchFamily="2" charset="-122"/>
              </a:rPr>
              <a:t>add 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itchFamily="2" charset="-122"/>
                <a:ea typeface="方正姚体" pitchFamily="2" charset="-122"/>
              </a:rPr>
              <a:t> you to the </a:t>
            </a:r>
          </a:p>
          <a:p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itchFamily="2" charset="-122"/>
                <a:ea typeface="方正姚体" pitchFamily="2" charset="-122"/>
              </a:rPr>
              <a:t>center of 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itchFamily="2" charset="-122"/>
                <a:ea typeface="方正姚体" pitchFamily="2" charset="-122"/>
              </a:rPr>
              <a:t>the  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itchFamily="2" charset="-122"/>
                <a:ea typeface="方正姚体" pitchFamily="2" charset="-122"/>
              </a:rPr>
              <a:t>narrative thought</a:t>
            </a:r>
          </a:p>
          <a:p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itchFamily="2" charset="-122"/>
                <a:ea typeface="方正姚体" pitchFamily="2" charset="-122"/>
              </a:rPr>
              <a:t>Click here to add   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itchFamily="2" charset="-122"/>
                <a:ea typeface="方正姚体" pitchFamily="2" charset="-122"/>
              </a:rPr>
              <a:t>you 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itchFamily="2" charset="-122"/>
                <a:ea typeface="方正姚体" pitchFamily="2" charset="-122"/>
              </a:rPr>
              <a:t>to the </a:t>
            </a:r>
          </a:p>
          <a:p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itchFamily="2" charset="-122"/>
                <a:ea typeface="方正姚体" pitchFamily="2" charset="-122"/>
              </a:rPr>
              <a:t>center of the narrative thought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方正姚体" pitchFamily="2" charset="-122"/>
              <a:ea typeface="方正姚体" pitchFamily="2" charset="-122"/>
            </a:endParaRPr>
          </a:p>
          <a:p>
            <a:endParaRPr lang="en-US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方正姚体" pitchFamily="2" charset="-122"/>
              <a:ea typeface="方正姚体" pitchFamily="2" charset="-122"/>
            </a:endParaRPr>
          </a:p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itchFamily="2" charset="-122"/>
                <a:ea typeface="方正姚体" pitchFamily="2" charset="-122"/>
              </a:rPr>
              <a:t>Click here to add  you to the </a:t>
            </a:r>
          </a:p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itchFamily="2" charset="-122"/>
                <a:ea typeface="方正姚体" pitchFamily="2" charset="-122"/>
              </a:rPr>
              <a:t>center of the  narrative thought</a:t>
            </a:r>
          </a:p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itchFamily="2" charset="-122"/>
                <a:ea typeface="方正姚体" pitchFamily="2" charset="-122"/>
              </a:rPr>
              <a:t>Click here to add   you to the </a:t>
            </a:r>
          </a:p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itchFamily="2" charset="-122"/>
                <a:ea typeface="方正姚体" pitchFamily="2" charset="-122"/>
              </a:rPr>
              <a:t>center of the narrative thought</a:t>
            </a:r>
          </a:p>
          <a:p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方正姚体" pitchFamily="2" charset="-122"/>
              <a:ea typeface="方正姚体" pitchFamily="2" charset="-122"/>
            </a:endParaRPr>
          </a:p>
          <a:p>
            <a:endParaRPr lang="en-US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537823" y="3922803"/>
            <a:ext cx="2055371" cy="212365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itchFamily="2" charset="-122"/>
                <a:ea typeface="方正姚体" pitchFamily="2" charset="-122"/>
              </a:rPr>
              <a:t>Click 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itchFamily="2" charset="-122"/>
                <a:ea typeface="方正姚体" pitchFamily="2" charset="-122"/>
              </a:rPr>
              <a:t>here 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itchFamily="2" charset="-122"/>
                <a:ea typeface="方正姚体" pitchFamily="2" charset="-122"/>
              </a:rPr>
              <a:t>to 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itchFamily="2" charset="-122"/>
                <a:ea typeface="方正姚体" pitchFamily="2" charset="-122"/>
              </a:rPr>
              <a:t>add 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itchFamily="2" charset="-122"/>
                <a:ea typeface="方正姚体" pitchFamily="2" charset="-122"/>
              </a:rPr>
              <a:t> you to the </a:t>
            </a:r>
          </a:p>
          <a:p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itchFamily="2" charset="-122"/>
                <a:ea typeface="方正姚体" pitchFamily="2" charset="-122"/>
              </a:rPr>
              <a:t>center of 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itchFamily="2" charset="-122"/>
                <a:ea typeface="方正姚体" pitchFamily="2" charset="-122"/>
              </a:rPr>
              <a:t>the  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itchFamily="2" charset="-122"/>
                <a:ea typeface="方正姚体" pitchFamily="2" charset="-122"/>
              </a:rPr>
              <a:t>narrative thought</a:t>
            </a:r>
          </a:p>
          <a:p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itchFamily="2" charset="-122"/>
                <a:ea typeface="方正姚体" pitchFamily="2" charset="-122"/>
              </a:rPr>
              <a:t>Click here to add   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itchFamily="2" charset="-122"/>
                <a:ea typeface="方正姚体" pitchFamily="2" charset="-122"/>
              </a:rPr>
              <a:t>you 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itchFamily="2" charset="-122"/>
                <a:ea typeface="方正姚体" pitchFamily="2" charset="-122"/>
              </a:rPr>
              <a:t>to the </a:t>
            </a:r>
          </a:p>
          <a:p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itchFamily="2" charset="-122"/>
                <a:ea typeface="方正姚体" pitchFamily="2" charset="-122"/>
              </a:rPr>
              <a:t>center of the narrative thought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方正姚体" pitchFamily="2" charset="-122"/>
              <a:ea typeface="方正姚体" pitchFamily="2" charset="-122"/>
            </a:endParaRPr>
          </a:p>
          <a:p>
            <a:endParaRPr lang="en-US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方正姚体" pitchFamily="2" charset="-122"/>
              <a:ea typeface="方正姚体" pitchFamily="2" charset="-122"/>
            </a:endParaRPr>
          </a:p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itchFamily="2" charset="-122"/>
                <a:ea typeface="方正姚体" pitchFamily="2" charset="-122"/>
              </a:rPr>
              <a:t>Click here to add  you to the </a:t>
            </a:r>
          </a:p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itchFamily="2" charset="-122"/>
                <a:ea typeface="方正姚体" pitchFamily="2" charset="-122"/>
              </a:rPr>
              <a:t>center of the  narrative thought</a:t>
            </a:r>
          </a:p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itchFamily="2" charset="-122"/>
                <a:ea typeface="方正姚体" pitchFamily="2" charset="-122"/>
              </a:rPr>
              <a:t>Click here to add   you to the </a:t>
            </a:r>
          </a:p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itchFamily="2" charset="-122"/>
                <a:ea typeface="方正姚体" pitchFamily="2" charset="-122"/>
              </a:rPr>
              <a:t>center of the narrative thought</a:t>
            </a:r>
          </a:p>
          <a:p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方正姚体" pitchFamily="2" charset="-122"/>
              <a:ea typeface="方正姚体" pitchFamily="2" charset="-122"/>
            </a:endParaRPr>
          </a:p>
          <a:p>
            <a:endParaRPr lang="en-US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方正姚体" pitchFamily="2" charset="-122"/>
              <a:ea typeface="方正姚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582659" y="-1175224"/>
            <a:ext cx="651354" cy="989556"/>
          </a:xfrm>
          <a:prstGeom prst="rect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234013" y="-1175224"/>
            <a:ext cx="651354" cy="989556"/>
          </a:xfrm>
          <a:prstGeom prst="rect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885367" y="-1175224"/>
            <a:ext cx="651354" cy="989556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>
            <a:off x="1964593" y="301214"/>
            <a:ext cx="948735" cy="978946"/>
          </a:xfrm>
          <a:prstGeom prst="triangle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等腰三角形 21"/>
          <p:cNvSpPr/>
          <p:nvPr/>
        </p:nvSpPr>
        <p:spPr>
          <a:xfrm>
            <a:off x="1077350" y="0"/>
            <a:ext cx="1240653" cy="1280160"/>
          </a:xfrm>
          <a:prstGeom prst="triangle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1301528" y="572274"/>
            <a:ext cx="8082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rgbClr val="282828"/>
                </a:solidFill>
                <a:latin typeface="Impact" pitchFamily="34" charset="0"/>
                <a:ea typeface="方正姚体" pitchFamily="2" charset="-122"/>
              </a:rPr>
              <a:t>4.3</a:t>
            </a:r>
            <a:endParaRPr lang="zh-CN" altLang="en-US" sz="4000" dirty="0">
              <a:solidFill>
                <a:srgbClr val="282828"/>
              </a:solidFill>
              <a:latin typeface="Impact" pitchFamily="34" charset="0"/>
              <a:ea typeface="方正姚体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618672" y="178415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 smtClean="0">
                <a:solidFill>
                  <a:srgbClr val="DCB66B"/>
                </a:solidFill>
                <a:latin typeface="Microsoft YaHei" pitchFamily="34" charset="-122"/>
                <a:ea typeface="Microsoft YaHei" pitchFamily="34" charset="-122"/>
              </a:rPr>
              <a:t>融资需求</a:t>
            </a:r>
            <a:endParaRPr lang="en-US" altLang="zh-CN" sz="5400" b="1" dirty="0">
              <a:solidFill>
                <a:srgbClr val="DCB66B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878162" y="4069607"/>
            <a:ext cx="2441116" cy="2441116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4207418" y="2728119"/>
            <a:ext cx="3782604" cy="3782604"/>
          </a:xfrm>
          <a:prstGeom prst="ellipse">
            <a:avLst/>
          </a:prstGeom>
          <a:noFill/>
          <a:ln w="254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3969748" y="4932980"/>
            <a:ext cx="638629" cy="638629"/>
          </a:xfrm>
          <a:prstGeom prst="ellipse">
            <a:avLst/>
          </a:prstGeom>
          <a:solidFill>
            <a:srgbClr val="DCB66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7589063" y="4928896"/>
            <a:ext cx="638629" cy="638629"/>
          </a:xfrm>
          <a:prstGeom prst="ellipse">
            <a:avLst/>
          </a:prstGeom>
          <a:solidFill>
            <a:srgbClr val="DCB66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7425500" y="3694050"/>
            <a:ext cx="965753" cy="965753"/>
          </a:xfrm>
          <a:prstGeom prst="ellipse">
            <a:avLst/>
          </a:prstGeom>
          <a:solidFill>
            <a:srgbClr val="28282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3806187" y="3694050"/>
            <a:ext cx="965753" cy="965753"/>
          </a:xfrm>
          <a:prstGeom prst="ellipse">
            <a:avLst/>
          </a:prstGeom>
          <a:solidFill>
            <a:srgbClr val="28282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4471684" y="2364602"/>
            <a:ext cx="1376952" cy="1376952"/>
          </a:xfrm>
          <a:prstGeom prst="ellipse">
            <a:avLst/>
          </a:prstGeom>
          <a:solidFill>
            <a:srgbClr val="DCB66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6308454" y="2370766"/>
            <a:ext cx="1376952" cy="1376952"/>
          </a:xfrm>
          <a:prstGeom prst="ellipse">
            <a:avLst/>
          </a:prstGeom>
          <a:solidFill>
            <a:srgbClr val="DCB66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3826026" y="3884538"/>
            <a:ext cx="742511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</a:rPr>
              <a:t>  </a:t>
            </a:r>
            <a:r>
              <a:rPr lang="en-US" altLang="zh-CN" sz="2800" dirty="0" smtClean="0">
                <a:solidFill>
                  <a:srgbClr val="FBFBFC"/>
                </a:solidFill>
                <a:latin typeface="Impact" pitchFamily="34" charset="0"/>
              </a:rPr>
              <a:t>02</a:t>
            </a:r>
            <a:endParaRPr lang="en-US" altLang="zh-CN" sz="2000" dirty="0" smtClean="0">
              <a:solidFill>
                <a:srgbClr val="FBFBFC"/>
              </a:solidFill>
              <a:latin typeface="Impact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435435" y="3884538"/>
            <a:ext cx="755335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</a:rPr>
              <a:t>  </a:t>
            </a:r>
            <a:r>
              <a:rPr lang="en-US" altLang="zh-CN" sz="2800" dirty="0" smtClean="0">
                <a:solidFill>
                  <a:srgbClr val="FBFBFC"/>
                </a:solidFill>
                <a:latin typeface="Impact" pitchFamily="34" charset="0"/>
              </a:rPr>
              <a:t>05</a:t>
            </a:r>
            <a:endParaRPr lang="en-US" altLang="zh-CN" sz="2000" dirty="0" smtClean="0">
              <a:solidFill>
                <a:srgbClr val="FBFBFC"/>
              </a:solidFill>
              <a:latin typeface="Impact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855122" y="4935941"/>
            <a:ext cx="606256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</a:rPr>
              <a:t>  </a:t>
            </a:r>
            <a:r>
              <a:rPr lang="en-US" altLang="zh-CN" sz="2000" dirty="0" smtClean="0">
                <a:solidFill>
                  <a:srgbClr val="2E2E2E"/>
                </a:solidFill>
                <a:latin typeface="Impact" pitchFamily="34" charset="0"/>
              </a:rPr>
              <a:t>01</a:t>
            </a:r>
            <a:endParaRPr lang="en-US" altLang="zh-CN" sz="1600" dirty="0" smtClean="0">
              <a:solidFill>
                <a:srgbClr val="2E2E2E"/>
              </a:solidFill>
              <a:latin typeface="Impact" pitchFamily="3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489135" y="4940403"/>
            <a:ext cx="647934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</a:rPr>
              <a:t>  </a:t>
            </a:r>
            <a:r>
              <a:rPr lang="en-US" altLang="zh-CN" sz="2000" dirty="0" smtClean="0">
                <a:solidFill>
                  <a:srgbClr val="2E2E2E"/>
                </a:solidFill>
                <a:latin typeface="Impact" pitchFamily="34" charset="0"/>
              </a:rPr>
              <a:t>06</a:t>
            </a:r>
            <a:endParaRPr lang="en-US" altLang="zh-CN" sz="1600" dirty="0" smtClean="0">
              <a:solidFill>
                <a:srgbClr val="2E2E2E"/>
              </a:solidFill>
              <a:latin typeface="Impact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589237" y="2668357"/>
            <a:ext cx="973343" cy="76944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</a:rPr>
              <a:t>  </a:t>
            </a:r>
            <a:r>
              <a:rPr lang="en-US" altLang="zh-CN" sz="4400" dirty="0" smtClean="0">
                <a:solidFill>
                  <a:srgbClr val="2E2E2E"/>
                </a:solidFill>
                <a:latin typeface="Impact" pitchFamily="34" charset="0"/>
              </a:rPr>
              <a:t>03</a:t>
            </a:r>
            <a:endParaRPr lang="en-US" altLang="zh-CN" sz="3600" dirty="0" smtClean="0">
              <a:solidFill>
                <a:srgbClr val="2E2E2E"/>
              </a:solidFill>
              <a:latin typeface="Impact" pitchFamily="34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429439" y="2654864"/>
            <a:ext cx="955711" cy="76944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</a:rPr>
              <a:t>  </a:t>
            </a:r>
            <a:r>
              <a:rPr lang="en-US" altLang="zh-CN" sz="4400" dirty="0" smtClean="0">
                <a:solidFill>
                  <a:srgbClr val="2E2E2E"/>
                </a:solidFill>
                <a:latin typeface="Impact" pitchFamily="34" charset="0"/>
              </a:rPr>
              <a:t>04</a:t>
            </a:r>
            <a:endParaRPr lang="en-US" altLang="zh-CN" sz="3600" dirty="0" smtClean="0">
              <a:solidFill>
                <a:srgbClr val="2E2E2E"/>
              </a:solidFill>
              <a:latin typeface="Impact" pitchFamily="3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571849" y="2275367"/>
            <a:ext cx="2569934" cy="86177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2E2E2E"/>
                </a:solidFill>
                <a:latin typeface="方正姚体" pitchFamily="2" charset="-122"/>
              </a:rPr>
              <a:t>    </a:t>
            </a:r>
            <a:r>
              <a:rPr lang="en-US" altLang="zh-CN" sz="1400" b="1" dirty="0" smtClean="0">
                <a:solidFill>
                  <a:srgbClr val="2E2E2E"/>
                </a:solidFill>
                <a:latin typeface="方正姚体" pitchFamily="2" charset="-122"/>
                <a:ea typeface="方正姚体" pitchFamily="2" charset="-122"/>
              </a:rPr>
              <a:t>MORE  THEN  TEMPLATE</a:t>
            </a:r>
            <a:endParaRPr lang="en-US" altLang="zh-CN" sz="1000" b="1" dirty="0">
              <a:solidFill>
                <a:srgbClr val="2E2E2E"/>
              </a:solidFill>
              <a:latin typeface="方正姚体" pitchFamily="2" charset="-122"/>
              <a:ea typeface="方正姚体" pitchFamily="2" charset="-122"/>
            </a:endParaRPr>
          </a:p>
          <a:p>
            <a:r>
              <a:rPr lang="en-US" altLang="zh-CN" sz="1100" dirty="0" smtClean="0">
                <a:solidFill>
                  <a:srgbClr val="2E2E2E"/>
                </a:solidFill>
                <a:latin typeface="方正姚体" pitchFamily="2" charset="-122"/>
                <a:ea typeface="方正姚体" pitchFamily="2" charset="-122"/>
              </a:rPr>
              <a:t>Click </a:t>
            </a:r>
            <a:r>
              <a:rPr lang="en-US" altLang="zh-CN" sz="1100" dirty="0">
                <a:solidFill>
                  <a:srgbClr val="2E2E2E"/>
                </a:solidFill>
                <a:latin typeface="方正姚体" pitchFamily="2" charset="-122"/>
                <a:ea typeface="方正姚体" pitchFamily="2" charset="-122"/>
              </a:rPr>
              <a:t>here </a:t>
            </a:r>
            <a:r>
              <a:rPr lang="en-US" altLang="zh-CN" sz="1100" dirty="0" smtClean="0">
                <a:solidFill>
                  <a:srgbClr val="2E2E2E"/>
                </a:solidFill>
                <a:latin typeface="方正姚体" pitchFamily="2" charset="-122"/>
                <a:ea typeface="方正姚体" pitchFamily="2" charset="-122"/>
              </a:rPr>
              <a:t>to </a:t>
            </a:r>
            <a:r>
              <a:rPr lang="en-US" altLang="zh-CN" sz="1100" dirty="0">
                <a:solidFill>
                  <a:srgbClr val="2E2E2E"/>
                </a:solidFill>
                <a:latin typeface="方正姚体" pitchFamily="2" charset="-122"/>
                <a:ea typeface="方正姚体" pitchFamily="2" charset="-122"/>
              </a:rPr>
              <a:t>add </a:t>
            </a:r>
            <a:r>
              <a:rPr lang="en-US" altLang="zh-CN" sz="1100" dirty="0" smtClean="0">
                <a:solidFill>
                  <a:srgbClr val="2E2E2E"/>
                </a:solidFill>
                <a:latin typeface="方正姚体" pitchFamily="2" charset="-122"/>
                <a:ea typeface="方正姚体" pitchFamily="2" charset="-122"/>
              </a:rPr>
              <a:t> you to the  center of </a:t>
            </a:r>
            <a:r>
              <a:rPr lang="en-US" altLang="zh-CN" sz="1100" dirty="0">
                <a:solidFill>
                  <a:srgbClr val="2E2E2E"/>
                </a:solidFill>
                <a:latin typeface="方正姚体" pitchFamily="2" charset="-122"/>
                <a:ea typeface="方正姚体" pitchFamily="2" charset="-122"/>
              </a:rPr>
              <a:t>the  </a:t>
            </a:r>
            <a:endParaRPr lang="en-US" altLang="zh-CN" sz="1100" dirty="0" smtClean="0">
              <a:solidFill>
                <a:srgbClr val="2E2E2E"/>
              </a:solidFill>
              <a:latin typeface="方正姚体" pitchFamily="2" charset="-122"/>
              <a:ea typeface="方正姚体" pitchFamily="2" charset="-122"/>
            </a:endParaRPr>
          </a:p>
          <a:p>
            <a:r>
              <a:rPr lang="en-US" altLang="zh-CN" sz="1100" dirty="0" smtClean="0">
                <a:solidFill>
                  <a:srgbClr val="2E2E2E"/>
                </a:solidFill>
                <a:latin typeface="方正姚体" pitchFamily="2" charset="-122"/>
                <a:ea typeface="方正姚体" pitchFamily="2" charset="-122"/>
              </a:rPr>
              <a:t>narrative thought</a:t>
            </a:r>
            <a:endParaRPr lang="en-US" altLang="zh-CN" sz="1400" dirty="0" smtClean="0">
              <a:solidFill>
                <a:srgbClr val="2E2E2E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926088" y="3587410"/>
            <a:ext cx="2569934" cy="86177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方正姚体" pitchFamily="2" charset="-122"/>
              </a:rPr>
              <a:t>    </a:t>
            </a:r>
            <a:r>
              <a:rPr lang="en-US" altLang="zh-CN" sz="1400" b="1" dirty="0" smtClean="0">
                <a:solidFill>
                  <a:srgbClr val="2E2E2E"/>
                </a:solidFill>
                <a:latin typeface="方正姚体" pitchFamily="2" charset="-122"/>
                <a:ea typeface="方正姚体" pitchFamily="2" charset="-122"/>
              </a:rPr>
              <a:t>MORE  THEN  TEMPLATE</a:t>
            </a:r>
            <a:endParaRPr lang="en-US" altLang="zh-CN" sz="1000" b="1" dirty="0">
              <a:solidFill>
                <a:srgbClr val="2E2E2E"/>
              </a:solidFill>
              <a:latin typeface="方正姚体" pitchFamily="2" charset="-122"/>
              <a:ea typeface="方正姚体" pitchFamily="2" charset="-122"/>
            </a:endParaRPr>
          </a:p>
          <a:p>
            <a:r>
              <a:rPr lang="en-US" altLang="zh-CN" sz="1100" dirty="0" smtClean="0">
                <a:solidFill>
                  <a:srgbClr val="2E2E2E"/>
                </a:solidFill>
                <a:latin typeface="方正姚体" pitchFamily="2" charset="-122"/>
                <a:ea typeface="方正姚体" pitchFamily="2" charset="-122"/>
              </a:rPr>
              <a:t>Click </a:t>
            </a:r>
            <a:r>
              <a:rPr lang="en-US" altLang="zh-CN" sz="1100" dirty="0">
                <a:solidFill>
                  <a:srgbClr val="2E2E2E"/>
                </a:solidFill>
                <a:latin typeface="方正姚体" pitchFamily="2" charset="-122"/>
                <a:ea typeface="方正姚体" pitchFamily="2" charset="-122"/>
              </a:rPr>
              <a:t>here </a:t>
            </a:r>
            <a:r>
              <a:rPr lang="en-US" altLang="zh-CN" sz="1100" dirty="0" smtClean="0">
                <a:solidFill>
                  <a:srgbClr val="2E2E2E"/>
                </a:solidFill>
                <a:latin typeface="方正姚体" pitchFamily="2" charset="-122"/>
                <a:ea typeface="方正姚体" pitchFamily="2" charset="-122"/>
              </a:rPr>
              <a:t>to </a:t>
            </a:r>
            <a:r>
              <a:rPr lang="en-US" altLang="zh-CN" sz="1100" dirty="0">
                <a:solidFill>
                  <a:srgbClr val="2E2E2E"/>
                </a:solidFill>
                <a:latin typeface="方正姚体" pitchFamily="2" charset="-122"/>
                <a:ea typeface="方正姚体" pitchFamily="2" charset="-122"/>
              </a:rPr>
              <a:t>add </a:t>
            </a:r>
            <a:r>
              <a:rPr lang="en-US" altLang="zh-CN" sz="1100" dirty="0" smtClean="0">
                <a:solidFill>
                  <a:srgbClr val="2E2E2E"/>
                </a:solidFill>
                <a:latin typeface="方正姚体" pitchFamily="2" charset="-122"/>
                <a:ea typeface="方正姚体" pitchFamily="2" charset="-122"/>
              </a:rPr>
              <a:t> you to the  center of </a:t>
            </a:r>
            <a:r>
              <a:rPr lang="en-US" altLang="zh-CN" sz="1100" dirty="0">
                <a:solidFill>
                  <a:srgbClr val="2E2E2E"/>
                </a:solidFill>
                <a:latin typeface="方正姚体" pitchFamily="2" charset="-122"/>
                <a:ea typeface="方正姚体" pitchFamily="2" charset="-122"/>
              </a:rPr>
              <a:t>the  </a:t>
            </a:r>
            <a:endParaRPr lang="en-US" altLang="zh-CN" sz="1100" dirty="0" smtClean="0">
              <a:solidFill>
                <a:srgbClr val="2E2E2E"/>
              </a:solidFill>
              <a:latin typeface="方正姚体" pitchFamily="2" charset="-122"/>
              <a:ea typeface="方正姚体" pitchFamily="2" charset="-122"/>
            </a:endParaRPr>
          </a:p>
          <a:p>
            <a:r>
              <a:rPr lang="en-US" altLang="zh-CN" sz="1100" dirty="0" smtClean="0">
                <a:solidFill>
                  <a:srgbClr val="2E2E2E"/>
                </a:solidFill>
                <a:latin typeface="方正姚体" pitchFamily="2" charset="-122"/>
                <a:ea typeface="方正姚体" pitchFamily="2" charset="-122"/>
              </a:rPr>
              <a:t>narrative thought</a:t>
            </a:r>
            <a:endParaRPr lang="en-US" altLang="zh-CN" sz="1400" dirty="0" smtClean="0">
              <a:solidFill>
                <a:srgbClr val="2E2E2E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078336" y="4786857"/>
            <a:ext cx="2569934" cy="86177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2E2E2E"/>
                </a:solidFill>
                <a:latin typeface="方正姚体" pitchFamily="2" charset="-122"/>
              </a:rPr>
              <a:t>    </a:t>
            </a:r>
            <a:r>
              <a:rPr lang="en-US" altLang="zh-CN" sz="1400" b="1" dirty="0" smtClean="0">
                <a:solidFill>
                  <a:srgbClr val="2E2E2E"/>
                </a:solidFill>
                <a:latin typeface="方正姚体" pitchFamily="2" charset="-122"/>
                <a:ea typeface="方正姚体" pitchFamily="2" charset="-122"/>
              </a:rPr>
              <a:t>MORE  THEN  TEMPLATE</a:t>
            </a:r>
            <a:endParaRPr lang="en-US" altLang="zh-CN" sz="1000" b="1" dirty="0">
              <a:solidFill>
                <a:srgbClr val="2E2E2E"/>
              </a:solidFill>
              <a:latin typeface="方正姚体" pitchFamily="2" charset="-122"/>
              <a:ea typeface="方正姚体" pitchFamily="2" charset="-122"/>
            </a:endParaRPr>
          </a:p>
          <a:p>
            <a:r>
              <a:rPr lang="en-US" altLang="zh-CN" sz="1100" dirty="0" smtClean="0">
                <a:solidFill>
                  <a:srgbClr val="2E2E2E"/>
                </a:solidFill>
                <a:latin typeface="方正姚体" pitchFamily="2" charset="-122"/>
                <a:ea typeface="方正姚体" pitchFamily="2" charset="-122"/>
              </a:rPr>
              <a:t>Click </a:t>
            </a:r>
            <a:r>
              <a:rPr lang="en-US" altLang="zh-CN" sz="1100" dirty="0">
                <a:solidFill>
                  <a:srgbClr val="2E2E2E"/>
                </a:solidFill>
                <a:latin typeface="方正姚体" pitchFamily="2" charset="-122"/>
                <a:ea typeface="方正姚体" pitchFamily="2" charset="-122"/>
              </a:rPr>
              <a:t>here </a:t>
            </a:r>
            <a:r>
              <a:rPr lang="en-US" altLang="zh-CN" sz="1100" dirty="0" smtClean="0">
                <a:solidFill>
                  <a:srgbClr val="2E2E2E"/>
                </a:solidFill>
                <a:latin typeface="方正姚体" pitchFamily="2" charset="-122"/>
                <a:ea typeface="方正姚体" pitchFamily="2" charset="-122"/>
              </a:rPr>
              <a:t>to </a:t>
            </a:r>
            <a:r>
              <a:rPr lang="en-US" altLang="zh-CN" sz="1100" dirty="0">
                <a:solidFill>
                  <a:srgbClr val="2E2E2E"/>
                </a:solidFill>
                <a:latin typeface="方正姚体" pitchFamily="2" charset="-122"/>
                <a:ea typeface="方正姚体" pitchFamily="2" charset="-122"/>
              </a:rPr>
              <a:t>add </a:t>
            </a:r>
            <a:r>
              <a:rPr lang="en-US" altLang="zh-CN" sz="1100" dirty="0" smtClean="0">
                <a:solidFill>
                  <a:srgbClr val="2E2E2E"/>
                </a:solidFill>
                <a:latin typeface="方正姚体" pitchFamily="2" charset="-122"/>
                <a:ea typeface="方正姚体" pitchFamily="2" charset="-122"/>
              </a:rPr>
              <a:t> you to the  center of </a:t>
            </a:r>
            <a:r>
              <a:rPr lang="en-US" altLang="zh-CN" sz="1100" dirty="0">
                <a:solidFill>
                  <a:srgbClr val="2E2E2E"/>
                </a:solidFill>
                <a:latin typeface="方正姚体" pitchFamily="2" charset="-122"/>
                <a:ea typeface="方正姚体" pitchFamily="2" charset="-122"/>
              </a:rPr>
              <a:t>the  </a:t>
            </a:r>
            <a:endParaRPr lang="en-US" altLang="zh-CN" sz="1100" dirty="0" smtClean="0">
              <a:solidFill>
                <a:srgbClr val="2E2E2E"/>
              </a:solidFill>
              <a:latin typeface="方正姚体" pitchFamily="2" charset="-122"/>
              <a:ea typeface="方正姚体" pitchFamily="2" charset="-122"/>
            </a:endParaRPr>
          </a:p>
          <a:p>
            <a:r>
              <a:rPr lang="en-US" altLang="zh-CN" sz="1100" dirty="0" smtClean="0">
                <a:solidFill>
                  <a:srgbClr val="2E2E2E"/>
                </a:solidFill>
                <a:latin typeface="方正姚体" pitchFamily="2" charset="-122"/>
                <a:ea typeface="方正姚体" pitchFamily="2" charset="-122"/>
              </a:rPr>
              <a:t>narrative thought</a:t>
            </a:r>
            <a:endParaRPr lang="en-US" altLang="zh-CN" sz="1400" dirty="0" smtClean="0">
              <a:solidFill>
                <a:srgbClr val="2E2E2E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632163" y="4785601"/>
            <a:ext cx="2569934" cy="86177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方正姚体" pitchFamily="2" charset="-122"/>
              </a:rPr>
              <a:t>    </a:t>
            </a:r>
            <a:r>
              <a:rPr lang="en-US" altLang="zh-CN" sz="1400" b="1" dirty="0" smtClean="0">
                <a:solidFill>
                  <a:srgbClr val="2E2E2E"/>
                </a:solidFill>
                <a:latin typeface="方正姚体" pitchFamily="2" charset="-122"/>
                <a:ea typeface="方正姚体" pitchFamily="2" charset="-122"/>
              </a:rPr>
              <a:t>MORE  THEN  TEMPLATE</a:t>
            </a:r>
            <a:endParaRPr lang="en-US" altLang="zh-CN" sz="1000" b="1" dirty="0">
              <a:solidFill>
                <a:srgbClr val="2E2E2E"/>
              </a:solidFill>
              <a:latin typeface="方正姚体" pitchFamily="2" charset="-122"/>
              <a:ea typeface="方正姚体" pitchFamily="2" charset="-122"/>
            </a:endParaRPr>
          </a:p>
          <a:p>
            <a:r>
              <a:rPr lang="en-US" altLang="zh-CN" sz="1100" dirty="0" smtClean="0">
                <a:solidFill>
                  <a:srgbClr val="2E2E2E"/>
                </a:solidFill>
                <a:latin typeface="方正姚体" pitchFamily="2" charset="-122"/>
                <a:ea typeface="方正姚体" pitchFamily="2" charset="-122"/>
              </a:rPr>
              <a:t>Click </a:t>
            </a:r>
            <a:r>
              <a:rPr lang="en-US" altLang="zh-CN" sz="1100" dirty="0">
                <a:solidFill>
                  <a:srgbClr val="2E2E2E"/>
                </a:solidFill>
                <a:latin typeface="方正姚体" pitchFamily="2" charset="-122"/>
                <a:ea typeface="方正姚体" pitchFamily="2" charset="-122"/>
              </a:rPr>
              <a:t>here </a:t>
            </a:r>
            <a:r>
              <a:rPr lang="en-US" altLang="zh-CN" sz="1100" dirty="0" smtClean="0">
                <a:solidFill>
                  <a:srgbClr val="2E2E2E"/>
                </a:solidFill>
                <a:latin typeface="方正姚体" pitchFamily="2" charset="-122"/>
                <a:ea typeface="方正姚体" pitchFamily="2" charset="-122"/>
              </a:rPr>
              <a:t>to </a:t>
            </a:r>
            <a:r>
              <a:rPr lang="en-US" altLang="zh-CN" sz="1100" dirty="0">
                <a:solidFill>
                  <a:srgbClr val="2E2E2E"/>
                </a:solidFill>
                <a:latin typeface="方正姚体" pitchFamily="2" charset="-122"/>
                <a:ea typeface="方正姚体" pitchFamily="2" charset="-122"/>
              </a:rPr>
              <a:t>add </a:t>
            </a:r>
            <a:r>
              <a:rPr lang="en-US" altLang="zh-CN" sz="1100" dirty="0" smtClean="0">
                <a:solidFill>
                  <a:srgbClr val="2E2E2E"/>
                </a:solidFill>
                <a:latin typeface="方正姚体" pitchFamily="2" charset="-122"/>
                <a:ea typeface="方正姚体" pitchFamily="2" charset="-122"/>
              </a:rPr>
              <a:t> you to the  center of </a:t>
            </a:r>
            <a:r>
              <a:rPr lang="en-US" altLang="zh-CN" sz="1100" dirty="0">
                <a:solidFill>
                  <a:srgbClr val="2E2E2E"/>
                </a:solidFill>
                <a:latin typeface="方正姚体" pitchFamily="2" charset="-122"/>
                <a:ea typeface="方正姚体" pitchFamily="2" charset="-122"/>
              </a:rPr>
              <a:t>the  </a:t>
            </a:r>
            <a:endParaRPr lang="en-US" altLang="zh-CN" sz="1100" dirty="0" smtClean="0">
              <a:solidFill>
                <a:srgbClr val="2E2E2E"/>
              </a:solidFill>
              <a:latin typeface="方正姚体" pitchFamily="2" charset="-122"/>
              <a:ea typeface="方正姚体" pitchFamily="2" charset="-122"/>
            </a:endParaRPr>
          </a:p>
          <a:p>
            <a:r>
              <a:rPr lang="en-US" altLang="zh-CN" sz="1100" dirty="0" smtClean="0">
                <a:solidFill>
                  <a:srgbClr val="2E2E2E"/>
                </a:solidFill>
                <a:latin typeface="方正姚体" pitchFamily="2" charset="-122"/>
                <a:ea typeface="方正姚体" pitchFamily="2" charset="-122"/>
              </a:rPr>
              <a:t>narrative thought</a:t>
            </a:r>
            <a:endParaRPr lang="en-US" altLang="zh-CN" sz="1400" dirty="0" smtClean="0">
              <a:solidFill>
                <a:srgbClr val="2E2E2E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8757827" y="3587410"/>
            <a:ext cx="2569934" cy="80021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DFDFD"/>
                </a:solidFill>
                <a:latin typeface="方正姚体" pitchFamily="2" charset="-122"/>
              </a:rPr>
              <a:t>    </a:t>
            </a:r>
            <a:r>
              <a:rPr lang="en-US" altLang="zh-CN" sz="1400" b="1" dirty="0" smtClean="0">
                <a:solidFill>
                  <a:srgbClr val="2E2E2E"/>
                </a:solidFill>
                <a:latin typeface="方正姚体" pitchFamily="2" charset="-122"/>
                <a:ea typeface="方正姚体" pitchFamily="2" charset="-122"/>
              </a:rPr>
              <a:t>MORE  THEN  TEMPLATE</a:t>
            </a:r>
            <a:endParaRPr lang="en-US" altLang="zh-CN" sz="1000" b="1" dirty="0">
              <a:solidFill>
                <a:srgbClr val="2E2E2E"/>
              </a:solidFill>
              <a:latin typeface="方正姚体" pitchFamily="2" charset="-122"/>
              <a:ea typeface="方正姚体" pitchFamily="2" charset="-122"/>
            </a:endParaRPr>
          </a:p>
          <a:p>
            <a:r>
              <a:rPr lang="en-US" altLang="zh-CN" sz="1100" dirty="0" smtClean="0">
                <a:solidFill>
                  <a:srgbClr val="2E2E2E"/>
                </a:solidFill>
                <a:latin typeface="方正姚体" pitchFamily="2" charset="-122"/>
                <a:ea typeface="方正姚体" pitchFamily="2" charset="-122"/>
              </a:rPr>
              <a:t>Click </a:t>
            </a:r>
            <a:r>
              <a:rPr lang="en-US" altLang="zh-CN" sz="1100" dirty="0">
                <a:solidFill>
                  <a:srgbClr val="2E2E2E"/>
                </a:solidFill>
                <a:latin typeface="方正姚体" pitchFamily="2" charset="-122"/>
                <a:ea typeface="方正姚体" pitchFamily="2" charset="-122"/>
              </a:rPr>
              <a:t>here </a:t>
            </a:r>
            <a:r>
              <a:rPr lang="en-US" altLang="zh-CN" sz="1100" dirty="0" smtClean="0">
                <a:solidFill>
                  <a:srgbClr val="2E2E2E"/>
                </a:solidFill>
                <a:latin typeface="方正姚体" pitchFamily="2" charset="-122"/>
                <a:ea typeface="方正姚体" pitchFamily="2" charset="-122"/>
              </a:rPr>
              <a:t>to </a:t>
            </a:r>
            <a:r>
              <a:rPr lang="en-US" altLang="zh-CN" sz="1100" dirty="0">
                <a:solidFill>
                  <a:srgbClr val="2E2E2E"/>
                </a:solidFill>
                <a:latin typeface="方正姚体" pitchFamily="2" charset="-122"/>
                <a:ea typeface="方正姚体" pitchFamily="2" charset="-122"/>
              </a:rPr>
              <a:t>add </a:t>
            </a:r>
            <a:r>
              <a:rPr lang="en-US" altLang="zh-CN" sz="1100" dirty="0" smtClean="0">
                <a:solidFill>
                  <a:srgbClr val="2E2E2E"/>
                </a:solidFill>
                <a:latin typeface="方正姚体" pitchFamily="2" charset="-122"/>
                <a:ea typeface="方正姚体" pitchFamily="2" charset="-122"/>
              </a:rPr>
              <a:t> you to the  center of </a:t>
            </a:r>
            <a:r>
              <a:rPr lang="en-US" altLang="zh-CN" sz="1100" dirty="0">
                <a:solidFill>
                  <a:srgbClr val="2E2E2E"/>
                </a:solidFill>
                <a:latin typeface="方正姚体" pitchFamily="2" charset="-122"/>
                <a:ea typeface="方正姚体" pitchFamily="2" charset="-122"/>
              </a:rPr>
              <a:t>the  </a:t>
            </a:r>
            <a:endParaRPr lang="en-US" altLang="zh-CN" sz="1100" dirty="0" smtClean="0">
              <a:solidFill>
                <a:srgbClr val="2E2E2E"/>
              </a:solidFill>
              <a:latin typeface="方正姚体" pitchFamily="2" charset="-122"/>
              <a:ea typeface="方正姚体" pitchFamily="2" charset="-122"/>
            </a:endParaRPr>
          </a:p>
          <a:p>
            <a:r>
              <a:rPr lang="en-US" altLang="zh-CN" sz="1100" dirty="0" smtClean="0">
                <a:solidFill>
                  <a:srgbClr val="2E2E2E"/>
                </a:solidFill>
                <a:latin typeface="方正姚体" pitchFamily="2" charset="-122"/>
                <a:ea typeface="方正姚体" pitchFamily="2" charset="-122"/>
              </a:rPr>
              <a:t>narrative thought</a:t>
            </a:r>
            <a:endParaRPr lang="en-US" altLang="zh-CN" sz="1400" dirty="0" smtClean="0">
              <a:solidFill>
                <a:srgbClr val="2E2E2E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8107017" y="2269156"/>
            <a:ext cx="2569934" cy="80021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2E2E2E"/>
                </a:solidFill>
                <a:latin typeface="方正姚体" pitchFamily="2" charset="-122"/>
              </a:rPr>
              <a:t>    </a:t>
            </a:r>
            <a:r>
              <a:rPr lang="en-US" altLang="zh-CN" sz="1400" b="1" dirty="0" smtClean="0">
                <a:solidFill>
                  <a:srgbClr val="2E2E2E"/>
                </a:solidFill>
                <a:latin typeface="方正姚体" pitchFamily="2" charset="-122"/>
                <a:ea typeface="方正姚体" pitchFamily="2" charset="-122"/>
              </a:rPr>
              <a:t>MORE  THEN  TEMPLATE</a:t>
            </a:r>
            <a:endParaRPr lang="en-US" altLang="zh-CN" sz="1000" b="1" dirty="0">
              <a:solidFill>
                <a:srgbClr val="2E2E2E"/>
              </a:solidFill>
              <a:latin typeface="方正姚体" pitchFamily="2" charset="-122"/>
              <a:ea typeface="方正姚体" pitchFamily="2" charset="-122"/>
            </a:endParaRPr>
          </a:p>
          <a:p>
            <a:r>
              <a:rPr lang="en-US" altLang="zh-CN" sz="1100" dirty="0" smtClean="0">
                <a:solidFill>
                  <a:srgbClr val="2E2E2E"/>
                </a:solidFill>
                <a:latin typeface="方正姚体" pitchFamily="2" charset="-122"/>
                <a:ea typeface="方正姚体" pitchFamily="2" charset="-122"/>
              </a:rPr>
              <a:t>Click </a:t>
            </a:r>
            <a:r>
              <a:rPr lang="en-US" altLang="zh-CN" sz="1100" dirty="0">
                <a:solidFill>
                  <a:srgbClr val="2E2E2E"/>
                </a:solidFill>
                <a:latin typeface="方正姚体" pitchFamily="2" charset="-122"/>
                <a:ea typeface="方正姚体" pitchFamily="2" charset="-122"/>
              </a:rPr>
              <a:t>here </a:t>
            </a:r>
            <a:r>
              <a:rPr lang="en-US" altLang="zh-CN" sz="1100" dirty="0" smtClean="0">
                <a:solidFill>
                  <a:srgbClr val="2E2E2E"/>
                </a:solidFill>
                <a:latin typeface="方正姚体" pitchFamily="2" charset="-122"/>
                <a:ea typeface="方正姚体" pitchFamily="2" charset="-122"/>
              </a:rPr>
              <a:t>to </a:t>
            </a:r>
            <a:r>
              <a:rPr lang="en-US" altLang="zh-CN" sz="1100" dirty="0">
                <a:solidFill>
                  <a:srgbClr val="2E2E2E"/>
                </a:solidFill>
                <a:latin typeface="方正姚体" pitchFamily="2" charset="-122"/>
                <a:ea typeface="方正姚体" pitchFamily="2" charset="-122"/>
              </a:rPr>
              <a:t>add </a:t>
            </a:r>
            <a:r>
              <a:rPr lang="en-US" altLang="zh-CN" sz="1100" dirty="0" smtClean="0">
                <a:solidFill>
                  <a:srgbClr val="2E2E2E"/>
                </a:solidFill>
                <a:latin typeface="方正姚体" pitchFamily="2" charset="-122"/>
                <a:ea typeface="方正姚体" pitchFamily="2" charset="-122"/>
              </a:rPr>
              <a:t> you to the  center of </a:t>
            </a:r>
            <a:r>
              <a:rPr lang="en-US" altLang="zh-CN" sz="1100" dirty="0">
                <a:solidFill>
                  <a:srgbClr val="2E2E2E"/>
                </a:solidFill>
                <a:latin typeface="方正姚体" pitchFamily="2" charset="-122"/>
                <a:ea typeface="方正姚体" pitchFamily="2" charset="-122"/>
              </a:rPr>
              <a:t>the  </a:t>
            </a:r>
            <a:endParaRPr lang="en-US" altLang="zh-CN" sz="1100" dirty="0" smtClean="0">
              <a:solidFill>
                <a:srgbClr val="2E2E2E"/>
              </a:solidFill>
              <a:latin typeface="方正姚体" pitchFamily="2" charset="-122"/>
              <a:ea typeface="方正姚体" pitchFamily="2" charset="-122"/>
            </a:endParaRPr>
          </a:p>
          <a:p>
            <a:r>
              <a:rPr lang="en-US" altLang="zh-CN" sz="1100" dirty="0" smtClean="0">
                <a:solidFill>
                  <a:srgbClr val="2E2E2E"/>
                </a:solidFill>
                <a:latin typeface="方正姚体" pitchFamily="2" charset="-122"/>
                <a:ea typeface="方正姚体" pitchFamily="2" charset="-122"/>
              </a:rPr>
              <a:t>narrative thought</a:t>
            </a:r>
            <a:endParaRPr lang="en-US" altLang="zh-CN" sz="1400" dirty="0" smtClean="0">
              <a:solidFill>
                <a:srgbClr val="2E2E2E"/>
              </a:solidFill>
              <a:latin typeface="方正姚体" pitchFamily="2" charset="-122"/>
              <a:ea typeface="方正姚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8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任意多边形 15"/>
          <p:cNvSpPr/>
          <p:nvPr/>
        </p:nvSpPr>
        <p:spPr>
          <a:xfrm flipV="1">
            <a:off x="2764442" y="1592"/>
            <a:ext cx="6479253" cy="4207401"/>
          </a:xfrm>
          <a:custGeom>
            <a:avLst/>
            <a:gdLst>
              <a:gd name="connsiteX0" fmla="*/ 0 w 5044985"/>
              <a:gd name="connsiteY0" fmla="*/ 3473849 h 3473849"/>
              <a:gd name="connsiteX1" fmla="*/ 5044985 w 5044985"/>
              <a:gd name="connsiteY1" fmla="*/ 3473849 h 3473849"/>
              <a:gd name="connsiteX2" fmla="*/ 2402057 w 5044985"/>
              <a:gd name="connsiteY2" fmla="*/ 0 h 3473849"/>
              <a:gd name="connsiteX3" fmla="*/ 0 w 5044985"/>
              <a:gd name="connsiteY3" fmla="*/ 3157251 h 3473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985" h="3473849">
                <a:moveTo>
                  <a:pt x="0" y="3473849"/>
                </a:moveTo>
                <a:lnTo>
                  <a:pt x="5044985" y="3473849"/>
                </a:lnTo>
                <a:lnTo>
                  <a:pt x="2402057" y="0"/>
                </a:lnTo>
                <a:lnTo>
                  <a:pt x="0" y="3157251"/>
                </a:lnTo>
                <a:close/>
              </a:path>
            </a:pathLst>
          </a:custGeom>
          <a:solidFill>
            <a:srgbClr val="B28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/>
        </p:nvSpPr>
        <p:spPr>
          <a:xfrm flipV="1">
            <a:off x="2509768" y="-35170"/>
            <a:ext cx="6535865" cy="4244163"/>
          </a:xfrm>
          <a:custGeom>
            <a:avLst/>
            <a:gdLst>
              <a:gd name="connsiteX0" fmla="*/ 0 w 5044985"/>
              <a:gd name="connsiteY0" fmla="*/ 3473849 h 3473849"/>
              <a:gd name="connsiteX1" fmla="*/ 5044985 w 5044985"/>
              <a:gd name="connsiteY1" fmla="*/ 3473849 h 3473849"/>
              <a:gd name="connsiteX2" fmla="*/ 2402057 w 5044985"/>
              <a:gd name="connsiteY2" fmla="*/ 0 h 3473849"/>
              <a:gd name="connsiteX3" fmla="*/ 0 w 5044985"/>
              <a:gd name="connsiteY3" fmla="*/ 3157251 h 3473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985" h="3473849">
                <a:moveTo>
                  <a:pt x="0" y="3473849"/>
                </a:moveTo>
                <a:lnTo>
                  <a:pt x="5044985" y="3473849"/>
                </a:lnTo>
                <a:lnTo>
                  <a:pt x="2402057" y="0"/>
                </a:lnTo>
                <a:lnTo>
                  <a:pt x="0" y="3157251"/>
                </a:lnTo>
                <a:close/>
              </a:path>
            </a:pathLst>
          </a:custGeom>
          <a:blipFill dpi="0" rotWithShape="0">
            <a:blip r:embed="rId2"/>
            <a:srcRect/>
            <a:stretch>
              <a:fillRect/>
            </a:stretch>
          </a:blipFill>
          <a:ln w="63500">
            <a:solidFill>
              <a:srgbClr val="DCB6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 flipH="1">
            <a:off x="0" y="3683725"/>
            <a:ext cx="2536721" cy="3170902"/>
          </a:xfrm>
          <a:custGeom>
            <a:avLst/>
            <a:gdLst>
              <a:gd name="connsiteX0" fmla="*/ 2415010 w 2416082"/>
              <a:gd name="connsiteY0" fmla="*/ 0 h 3174274"/>
              <a:gd name="connsiteX1" fmla="*/ 0 w 2416082"/>
              <a:gd name="connsiteY1" fmla="*/ 3174274 h 3174274"/>
              <a:gd name="connsiteX2" fmla="*/ 2416082 w 2416082"/>
              <a:gd name="connsiteY2" fmla="*/ 3174274 h 3174274"/>
              <a:gd name="connsiteX3" fmla="*/ 2416082 w 2416082"/>
              <a:gd name="connsiteY3" fmla="*/ 1410 h 3174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6082" h="3174274">
                <a:moveTo>
                  <a:pt x="2415010" y="0"/>
                </a:moveTo>
                <a:lnTo>
                  <a:pt x="0" y="3174274"/>
                </a:lnTo>
                <a:lnTo>
                  <a:pt x="2416082" y="3174274"/>
                </a:lnTo>
                <a:lnTo>
                  <a:pt x="2416082" y="1410"/>
                </a:lnTo>
                <a:close/>
              </a:path>
            </a:pathLst>
          </a:cu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582659" y="-1175224"/>
            <a:ext cx="651354" cy="989556"/>
          </a:xfrm>
          <a:prstGeom prst="rect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234013" y="-1175224"/>
            <a:ext cx="651354" cy="989556"/>
          </a:xfrm>
          <a:prstGeom prst="rect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885367" y="-1175224"/>
            <a:ext cx="651354" cy="989556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110625" y="3584830"/>
            <a:ext cx="3366627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800" b="1" dirty="0" smtClean="0">
                <a:solidFill>
                  <a:srgbClr val="DCB66B"/>
                </a:solidFill>
                <a:latin typeface="Kartika" pitchFamily="18" charset="0"/>
                <a:cs typeface="Kartika" pitchFamily="18" charset="0"/>
              </a:rPr>
              <a:t>PART    01</a:t>
            </a:r>
            <a:endParaRPr lang="en-US" altLang="zh-CN" sz="4000" b="1" dirty="0" smtClean="0">
              <a:solidFill>
                <a:srgbClr val="DCB66B"/>
              </a:solidFill>
              <a:latin typeface="Kartika" pitchFamily="18" charset="0"/>
              <a:cs typeface="Kartika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456393" y="4068847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b="1" dirty="0" smtClean="0">
                <a:solidFill>
                  <a:srgbClr val="DCB66B"/>
                </a:solidFill>
                <a:latin typeface="Microsoft YaHei" pitchFamily="34" charset="-122"/>
                <a:ea typeface="Microsoft YaHei" pitchFamily="34" charset="-122"/>
              </a:rPr>
              <a:t>项目简介</a:t>
            </a:r>
            <a:endParaRPr lang="en-US" altLang="zh-CN" sz="7200" b="1" dirty="0">
              <a:solidFill>
                <a:srgbClr val="DCB66B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5" name="文本框 16"/>
          <p:cNvSpPr txBox="1">
            <a:spLocks noChangeArrowheads="1"/>
          </p:cNvSpPr>
          <p:nvPr/>
        </p:nvSpPr>
        <p:spPr bwMode="auto">
          <a:xfrm>
            <a:off x="6254789" y="5304578"/>
            <a:ext cx="48718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 altLang="zh-CN" sz="2000" b="1" dirty="0">
                <a:solidFill>
                  <a:srgbClr val="262626"/>
                </a:solidFill>
                <a:latin typeface="方正姚体" pitchFamily="2" charset="-122"/>
                <a:ea typeface="方正姚体" pitchFamily="2" charset="-122"/>
              </a:rPr>
              <a:t>                    </a:t>
            </a:r>
            <a:r>
              <a:rPr lang="en-US" altLang="zh-CN" sz="1600" dirty="0">
                <a:solidFill>
                  <a:srgbClr val="FDFDFD"/>
                </a:solidFill>
                <a:latin typeface="Kartika" pitchFamily="18" charset="0"/>
                <a:ea typeface="方正姚体" pitchFamily="2" charset="-122"/>
              </a:rPr>
              <a:t>BUSINESS</a:t>
            </a:r>
            <a:r>
              <a:rPr lang="en-US" altLang="zh-CN" dirty="0">
                <a:solidFill>
                  <a:srgbClr val="FDFDFD"/>
                </a:solidFill>
                <a:latin typeface="Kartika" pitchFamily="18" charset="0"/>
                <a:ea typeface="方正姚体" pitchFamily="2" charset="-122"/>
              </a:rPr>
              <a:t> </a:t>
            </a:r>
            <a:r>
              <a:rPr lang="en-US" altLang="zh-CN" sz="1600" dirty="0">
                <a:solidFill>
                  <a:srgbClr val="FDFDFD"/>
                </a:solidFill>
                <a:latin typeface="Kartika" pitchFamily="18" charset="0"/>
                <a:ea typeface="方正姚体" pitchFamily="2" charset="-122"/>
              </a:rPr>
              <a:t>PowerPoint Template</a:t>
            </a:r>
            <a:endParaRPr lang="zh-CN" altLang="en-US" sz="1600" dirty="0">
              <a:solidFill>
                <a:srgbClr val="FDFDFD"/>
              </a:solidFill>
              <a:latin typeface="Kartika" pitchFamily="18" charset="0"/>
              <a:ea typeface="方正姚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582659" y="-1175224"/>
            <a:ext cx="651354" cy="989556"/>
          </a:xfrm>
          <a:prstGeom prst="rect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234013" y="-1175224"/>
            <a:ext cx="651354" cy="989556"/>
          </a:xfrm>
          <a:prstGeom prst="rect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885367" y="-1175224"/>
            <a:ext cx="651354" cy="989556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>
            <a:off x="1964593" y="301214"/>
            <a:ext cx="948735" cy="978946"/>
          </a:xfrm>
          <a:prstGeom prst="triangle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等腰三角形 21"/>
          <p:cNvSpPr/>
          <p:nvPr/>
        </p:nvSpPr>
        <p:spPr>
          <a:xfrm>
            <a:off x="1077350" y="0"/>
            <a:ext cx="1240653" cy="1280160"/>
          </a:xfrm>
          <a:prstGeom prst="triangle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1301528" y="572274"/>
            <a:ext cx="8082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rgbClr val="282828"/>
                </a:solidFill>
                <a:latin typeface="Impact" pitchFamily="34" charset="0"/>
                <a:ea typeface="方正姚体" pitchFamily="2" charset="-122"/>
              </a:rPr>
              <a:t>4.3</a:t>
            </a:r>
            <a:endParaRPr lang="zh-CN" altLang="en-US" sz="4000" dirty="0">
              <a:solidFill>
                <a:srgbClr val="282828"/>
              </a:solidFill>
              <a:latin typeface="Impact" pitchFamily="34" charset="0"/>
              <a:ea typeface="方正姚体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618672" y="178415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 smtClean="0">
                <a:solidFill>
                  <a:srgbClr val="DCB66B"/>
                </a:solidFill>
                <a:latin typeface="Microsoft YaHei" pitchFamily="34" charset="-122"/>
                <a:ea typeface="Microsoft YaHei" pitchFamily="34" charset="-122"/>
              </a:rPr>
              <a:t>融资需求</a:t>
            </a:r>
            <a:endParaRPr lang="en-US" altLang="zh-CN" sz="5400" b="1" dirty="0">
              <a:solidFill>
                <a:srgbClr val="DCB66B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0" name="六边形 34"/>
          <p:cNvSpPr>
            <a:spLocks noChangeArrowheads="1"/>
          </p:cNvSpPr>
          <p:nvPr/>
        </p:nvSpPr>
        <p:spPr bwMode="auto">
          <a:xfrm rot="5400000">
            <a:off x="4143375" y="2500313"/>
            <a:ext cx="1465263" cy="1265237"/>
          </a:xfrm>
          <a:prstGeom prst="hexagon">
            <a:avLst>
              <a:gd name="adj" fmla="val 24963"/>
              <a:gd name="vf" fmla="val 115470"/>
            </a:avLst>
          </a:prstGeom>
          <a:solidFill>
            <a:srgbClr val="282828"/>
          </a:solidFill>
          <a:ln w="22225">
            <a:solidFill>
              <a:srgbClr val="F2F2F2"/>
            </a:solidFill>
            <a:bevel/>
          </a:ln>
        </p:spPr>
        <p:txBody>
          <a:bodyPr anchor="ctr"/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SimSun" pitchFamily="2" charset="-122"/>
              <a:sym typeface="SimSun" pitchFamily="2" charset="-122"/>
            </a:endParaRPr>
          </a:p>
        </p:txBody>
      </p:sp>
      <p:sp>
        <p:nvSpPr>
          <p:cNvPr id="11" name="六边形 35"/>
          <p:cNvSpPr>
            <a:spLocks noChangeArrowheads="1"/>
          </p:cNvSpPr>
          <p:nvPr/>
        </p:nvSpPr>
        <p:spPr bwMode="auto">
          <a:xfrm rot="5400000">
            <a:off x="5407818" y="2501107"/>
            <a:ext cx="1465263" cy="1263650"/>
          </a:xfrm>
          <a:prstGeom prst="hexagon">
            <a:avLst>
              <a:gd name="adj" fmla="val 24995"/>
              <a:gd name="vf" fmla="val 115470"/>
            </a:avLst>
          </a:prstGeom>
          <a:solidFill>
            <a:srgbClr val="DCB66B"/>
          </a:solidFill>
          <a:ln w="22225">
            <a:solidFill>
              <a:srgbClr val="F2F2F2"/>
            </a:solidFill>
            <a:bevel/>
          </a:ln>
        </p:spPr>
        <p:txBody>
          <a:bodyPr anchor="ctr"/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SimSun" pitchFamily="2" charset="-122"/>
              <a:sym typeface="SimSun" pitchFamily="2" charset="-122"/>
            </a:endParaRPr>
          </a:p>
        </p:txBody>
      </p:sp>
      <p:sp>
        <p:nvSpPr>
          <p:cNvPr id="12" name="六边形 36"/>
          <p:cNvSpPr>
            <a:spLocks noChangeArrowheads="1"/>
          </p:cNvSpPr>
          <p:nvPr/>
        </p:nvSpPr>
        <p:spPr bwMode="auto">
          <a:xfrm rot="5400000">
            <a:off x="4775200" y="3648075"/>
            <a:ext cx="1466850" cy="1263650"/>
          </a:xfrm>
          <a:prstGeom prst="hexagon">
            <a:avLst>
              <a:gd name="adj" fmla="val 25022"/>
              <a:gd name="vf" fmla="val 115470"/>
            </a:avLst>
          </a:prstGeom>
          <a:solidFill>
            <a:srgbClr val="282828"/>
          </a:solidFill>
          <a:ln w="22225">
            <a:solidFill>
              <a:srgbClr val="F2F2F2"/>
            </a:solidFill>
            <a:bevel/>
          </a:ln>
        </p:spPr>
        <p:txBody>
          <a:bodyPr anchor="ctr"/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SimSun" pitchFamily="2" charset="-122"/>
              <a:sym typeface="SimSun" pitchFamily="2" charset="-122"/>
            </a:endParaRPr>
          </a:p>
        </p:txBody>
      </p:sp>
      <p:sp>
        <p:nvSpPr>
          <p:cNvPr id="13" name="六边形 37"/>
          <p:cNvSpPr>
            <a:spLocks noChangeArrowheads="1"/>
          </p:cNvSpPr>
          <p:nvPr/>
        </p:nvSpPr>
        <p:spPr bwMode="auto">
          <a:xfrm rot="5400000">
            <a:off x="6042025" y="3648075"/>
            <a:ext cx="1466850" cy="1263650"/>
          </a:xfrm>
          <a:prstGeom prst="hexagon">
            <a:avLst>
              <a:gd name="adj" fmla="val 25022"/>
              <a:gd name="vf" fmla="val 115470"/>
            </a:avLst>
          </a:prstGeom>
          <a:solidFill>
            <a:srgbClr val="DCB66B"/>
          </a:solidFill>
          <a:ln w="22225">
            <a:solidFill>
              <a:srgbClr val="F2F2F2"/>
            </a:solidFill>
            <a:bevel/>
          </a:ln>
        </p:spPr>
        <p:txBody>
          <a:bodyPr anchor="ctr"/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SimSun" pitchFamily="2" charset="-122"/>
              <a:sym typeface="SimSun" pitchFamily="2" charset="-122"/>
            </a:endParaRPr>
          </a:p>
        </p:txBody>
      </p:sp>
      <p:sp>
        <p:nvSpPr>
          <p:cNvPr id="14" name="六边形 38"/>
          <p:cNvSpPr>
            <a:spLocks noChangeArrowheads="1"/>
          </p:cNvSpPr>
          <p:nvPr/>
        </p:nvSpPr>
        <p:spPr bwMode="auto">
          <a:xfrm rot="5400000">
            <a:off x="7296150" y="3648075"/>
            <a:ext cx="1466850" cy="1263650"/>
          </a:xfrm>
          <a:prstGeom prst="hexagon">
            <a:avLst>
              <a:gd name="adj" fmla="val 25022"/>
              <a:gd name="vf" fmla="val 115470"/>
            </a:avLst>
          </a:prstGeom>
          <a:solidFill>
            <a:srgbClr val="DCB66B"/>
          </a:solidFill>
          <a:ln w="22225">
            <a:solidFill>
              <a:srgbClr val="F2F2F2"/>
            </a:solidFill>
            <a:bevel/>
          </a:ln>
        </p:spPr>
        <p:txBody>
          <a:bodyPr anchor="ctr"/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SimSun" pitchFamily="2" charset="-122"/>
              <a:sym typeface="SimSun" pitchFamily="2" charset="-122"/>
            </a:endParaRPr>
          </a:p>
        </p:txBody>
      </p:sp>
      <p:sp>
        <p:nvSpPr>
          <p:cNvPr id="15" name="六边形 39"/>
          <p:cNvSpPr>
            <a:spLocks noChangeArrowheads="1"/>
          </p:cNvSpPr>
          <p:nvPr/>
        </p:nvSpPr>
        <p:spPr bwMode="auto">
          <a:xfrm rot="5400000">
            <a:off x="6669088" y="4795838"/>
            <a:ext cx="1466850" cy="1263650"/>
          </a:xfrm>
          <a:prstGeom prst="hexagon">
            <a:avLst>
              <a:gd name="adj" fmla="val 25022"/>
              <a:gd name="vf" fmla="val 115470"/>
            </a:avLst>
          </a:prstGeom>
          <a:solidFill>
            <a:srgbClr val="DCB66B"/>
          </a:solidFill>
          <a:ln w="22225">
            <a:solidFill>
              <a:srgbClr val="F2F2F2"/>
            </a:solidFill>
            <a:bevel/>
          </a:ln>
        </p:spPr>
        <p:txBody>
          <a:bodyPr anchor="ctr"/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SimSun" pitchFamily="2" charset="-122"/>
              <a:sym typeface="SimSun" pitchFamily="2" charset="-122"/>
            </a:endParaRPr>
          </a:p>
        </p:txBody>
      </p:sp>
      <p:grpSp>
        <p:nvGrpSpPr>
          <p:cNvPr id="16" name="组合 40"/>
          <p:cNvGrpSpPr/>
          <p:nvPr/>
        </p:nvGrpSpPr>
        <p:grpSpPr bwMode="auto">
          <a:xfrm>
            <a:off x="4659313" y="2982913"/>
            <a:ext cx="434975" cy="417512"/>
            <a:chOff x="0" y="0"/>
            <a:chExt cx="2438400" cy="2332038"/>
          </a:xfrm>
        </p:grpSpPr>
        <p:sp>
          <p:nvSpPr>
            <p:cNvPr id="25" name="Freeform 25"/>
            <p:cNvSpPr>
              <a:spLocks noChangeArrowheads="1"/>
            </p:cNvSpPr>
            <p:nvPr/>
          </p:nvSpPr>
          <p:spPr bwMode="auto">
            <a:xfrm>
              <a:off x="893763" y="1676400"/>
              <a:ext cx="655638" cy="655638"/>
            </a:xfrm>
            <a:custGeom>
              <a:avLst/>
              <a:gdLst>
                <a:gd name="T0" fmla="*/ 327025 w 413"/>
                <a:gd name="T1" fmla="*/ 655638 h 413"/>
                <a:gd name="T2" fmla="*/ 0 w 413"/>
                <a:gd name="T3" fmla="*/ 0 h 413"/>
                <a:gd name="T4" fmla="*/ 655638 w 413"/>
                <a:gd name="T5" fmla="*/ 0 h 413"/>
                <a:gd name="T6" fmla="*/ 327025 w 413"/>
                <a:gd name="T7" fmla="*/ 655638 h 4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3"/>
                <a:gd name="T13" fmla="*/ 0 h 413"/>
                <a:gd name="T14" fmla="*/ 413 w 413"/>
                <a:gd name="T15" fmla="*/ 413 h 4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任意多边形 42"/>
            <p:cNvSpPr>
              <a:spLocks noChangeArrowheads="1"/>
            </p:cNvSpPr>
            <p:nvPr/>
          </p:nvSpPr>
          <p:spPr bwMode="auto">
            <a:xfrm>
              <a:off x="0" y="0"/>
              <a:ext cx="2438400" cy="1774825"/>
            </a:xfrm>
            <a:custGeom>
              <a:avLst/>
              <a:gdLst>
                <a:gd name="T0" fmla="*/ 290196 w 2438400"/>
                <a:gd name="T1" fmla="*/ 0 h 1774825"/>
                <a:gd name="T2" fmla="*/ 2151973 w 2438400"/>
                <a:gd name="T3" fmla="*/ 0 h 1774825"/>
                <a:gd name="T4" fmla="*/ 2438400 w 2438400"/>
                <a:gd name="T5" fmla="*/ 286384 h 1774825"/>
                <a:gd name="T6" fmla="*/ 2438400 w 2438400"/>
                <a:gd name="T7" fmla="*/ 1484673 h 1774825"/>
                <a:gd name="T8" fmla="*/ 2151973 w 2438400"/>
                <a:gd name="T9" fmla="*/ 1774825 h 1774825"/>
                <a:gd name="T10" fmla="*/ 290196 w 2438400"/>
                <a:gd name="T11" fmla="*/ 1774825 h 1774825"/>
                <a:gd name="T12" fmla="*/ 0 w 2438400"/>
                <a:gd name="T13" fmla="*/ 1484673 h 1774825"/>
                <a:gd name="T14" fmla="*/ 0 w 2438400"/>
                <a:gd name="T15" fmla="*/ 286384 h 1774825"/>
                <a:gd name="T16" fmla="*/ 290196 w 2438400"/>
                <a:gd name="T17" fmla="*/ 0 h 1774825"/>
                <a:gd name="T18" fmla="*/ 471488 w 2438400"/>
                <a:gd name="T19" fmla="*/ 425450 h 1774825"/>
                <a:gd name="T20" fmla="*/ 471488 w 2438400"/>
                <a:gd name="T21" fmla="*/ 598488 h 1774825"/>
                <a:gd name="T22" fmla="*/ 1971676 w 2438400"/>
                <a:gd name="T23" fmla="*/ 598488 h 1774825"/>
                <a:gd name="T24" fmla="*/ 1971676 w 2438400"/>
                <a:gd name="T25" fmla="*/ 425450 h 1774825"/>
                <a:gd name="T26" fmla="*/ 471488 w 2438400"/>
                <a:gd name="T27" fmla="*/ 425450 h 1774825"/>
                <a:gd name="T28" fmla="*/ 471488 w 2438400"/>
                <a:gd name="T29" fmla="*/ 801688 h 1774825"/>
                <a:gd name="T30" fmla="*/ 471488 w 2438400"/>
                <a:gd name="T31" fmla="*/ 971551 h 1774825"/>
                <a:gd name="T32" fmla="*/ 1971676 w 2438400"/>
                <a:gd name="T33" fmla="*/ 971551 h 1774825"/>
                <a:gd name="T34" fmla="*/ 1971676 w 2438400"/>
                <a:gd name="T35" fmla="*/ 801688 h 1774825"/>
                <a:gd name="T36" fmla="*/ 471488 w 2438400"/>
                <a:gd name="T37" fmla="*/ 801688 h 1774825"/>
                <a:gd name="T38" fmla="*/ 471488 w 2438400"/>
                <a:gd name="T39" fmla="*/ 1174750 h 1774825"/>
                <a:gd name="T40" fmla="*/ 471488 w 2438400"/>
                <a:gd name="T41" fmla="*/ 1347788 h 1774825"/>
                <a:gd name="T42" fmla="*/ 1971676 w 2438400"/>
                <a:gd name="T43" fmla="*/ 1347788 h 1774825"/>
                <a:gd name="T44" fmla="*/ 1971676 w 2438400"/>
                <a:gd name="T45" fmla="*/ 1174750 h 1774825"/>
                <a:gd name="T46" fmla="*/ 471488 w 2438400"/>
                <a:gd name="T47" fmla="*/ 1174750 h 17748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38400"/>
                <a:gd name="T73" fmla="*/ 0 h 1774825"/>
                <a:gd name="T74" fmla="*/ 2438400 w 2438400"/>
                <a:gd name="T75" fmla="*/ 1774825 h 17748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7" name="组合 43"/>
          <p:cNvGrpSpPr/>
          <p:nvPr/>
        </p:nvGrpSpPr>
        <p:grpSpPr bwMode="auto">
          <a:xfrm>
            <a:off x="7739063" y="4070350"/>
            <a:ext cx="582612" cy="441325"/>
            <a:chOff x="0" y="0"/>
            <a:chExt cx="509646" cy="387231"/>
          </a:xfrm>
          <a:solidFill>
            <a:srgbClr val="282828"/>
          </a:solidFill>
        </p:grpSpPr>
        <p:sp>
          <p:nvSpPr>
            <p:cNvPr id="28" name="Freeform 20"/>
            <p:cNvSpPr>
              <a:spLocks noEditPoints="1" noChangeArrowheads="1"/>
            </p:cNvSpPr>
            <p:nvPr/>
          </p:nvSpPr>
          <p:spPr bwMode="auto">
            <a:xfrm>
              <a:off x="0" y="51839"/>
              <a:ext cx="337890" cy="335392"/>
            </a:xfrm>
            <a:custGeom>
              <a:avLst/>
              <a:gdLst>
                <a:gd name="T0" fmla="*/ 337890 w 229"/>
                <a:gd name="T1" fmla="*/ 189120 h 227"/>
                <a:gd name="T2" fmla="*/ 337890 w 229"/>
                <a:gd name="T3" fmla="*/ 144795 h 227"/>
                <a:gd name="T4" fmla="*/ 303953 w 229"/>
                <a:gd name="T5" fmla="*/ 137407 h 227"/>
                <a:gd name="T6" fmla="*/ 295100 w 229"/>
                <a:gd name="T7" fmla="*/ 112290 h 227"/>
                <a:gd name="T8" fmla="*/ 318708 w 229"/>
                <a:gd name="T9" fmla="*/ 85695 h 227"/>
                <a:gd name="T10" fmla="*/ 292149 w 229"/>
                <a:gd name="T11" fmla="*/ 50235 h 227"/>
                <a:gd name="T12" fmla="*/ 259688 w 229"/>
                <a:gd name="T13" fmla="*/ 65010 h 227"/>
                <a:gd name="T14" fmla="*/ 237556 w 229"/>
                <a:gd name="T15" fmla="*/ 48757 h 227"/>
                <a:gd name="T16" fmla="*/ 241982 w 229"/>
                <a:gd name="T17" fmla="*/ 13297 h 227"/>
                <a:gd name="T18" fmla="*/ 199193 w 229"/>
                <a:gd name="T19" fmla="*/ 0 h 227"/>
                <a:gd name="T20" fmla="*/ 181487 w 229"/>
                <a:gd name="T21" fmla="*/ 29550 h 227"/>
                <a:gd name="T22" fmla="*/ 168207 w 229"/>
                <a:gd name="T23" fmla="*/ 29550 h 227"/>
                <a:gd name="T24" fmla="*/ 154928 w 229"/>
                <a:gd name="T25" fmla="*/ 29550 h 227"/>
                <a:gd name="T26" fmla="*/ 137222 w 229"/>
                <a:gd name="T27" fmla="*/ 0 h 227"/>
                <a:gd name="T28" fmla="*/ 95908 w 229"/>
                <a:gd name="T29" fmla="*/ 13297 h 227"/>
                <a:gd name="T30" fmla="*/ 98859 w 229"/>
                <a:gd name="T31" fmla="*/ 48757 h 227"/>
                <a:gd name="T32" fmla="*/ 76726 w 229"/>
                <a:gd name="T33" fmla="*/ 65010 h 227"/>
                <a:gd name="T34" fmla="*/ 44265 w 229"/>
                <a:gd name="T35" fmla="*/ 50235 h 227"/>
                <a:gd name="T36" fmla="*/ 19182 w 229"/>
                <a:gd name="T37" fmla="*/ 85695 h 227"/>
                <a:gd name="T38" fmla="*/ 42790 w 229"/>
                <a:gd name="T39" fmla="*/ 112290 h 227"/>
                <a:gd name="T40" fmla="*/ 33937 w 229"/>
                <a:gd name="T41" fmla="*/ 138885 h 227"/>
                <a:gd name="T42" fmla="*/ 0 w 229"/>
                <a:gd name="T43" fmla="*/ 144795 h 227"/>
                <a:gd name="T44" fmla="*/ 0 w 229"/>
                <a:gd name="T45" fmla="*/ 189120 h 227"/>
                <a:gd name="T46" fmla="*/ 33937 w 229"/>
                <a:gd name="T47" fmla="*/ 196507 h 227"/>
                <a:gd name="T48" fmla="*/ 42790 w 229"/>
                <a:gd name="T49" fmla="*/ 223102 h 227"/>
                <a:gd name="T50" fmla="*/ 19182 w 229"/>
                <a:gd name="T51" fmla="*/ 249697 h 227"/>
                <a:gd name="T52" fmla="*/ 45741 w 229"/>
                <a:gd name="T53" fmla="*/ 285157 h 227"/>
                <a:gd name="T54" fmla="*/ 76726 w 229"/>
                <a:gd name="T55" fmla="*/ 270382 h 227"/>
                <a:gd name="T56" fmla="*/ 98859 w 229"/>
                <a:gd name="T57" fmla="*/ 286635 h 227"/>
                <a:gd name="T58" fmla="*/ 95908 w 229"/>
                <a:gd name="T59" fmla="*/ 322095 h 227"/>
                <a:gd name="T60" fmla="*/ 137222 w 229"/>
                <a:gd name="T61" fmla="*/ 335392 h 227"/>
                <a:gd name="T62" fmla="*/ 154928 w 229"/>
                <a:gd name="T63" fmla="*/ 304365 h 227"/>
                <a:gd name="T64" fmla="*/ 168207 w 229"/>
                <a:gd name="T65" fmla="*/ 305842 h 227"/>
                <a:gd name="T66" fmla="*/ 182962 w 229"/>
                <a:gd name="T67" fmla="*/ 304365 h 227"/>
                <a:gd name="T68" fmla="*/ 199193 w 229"/>
                <a:gd name="T69" fmla="*/ 335392 h 227"/>
                <a:gd name="T70" fmla="*/ 241982 w 229"/>
                <a:gd name="T71" fmla="*/ 320617 h 227"/>
                <a:gd name="T72" fmla="*/ 237556 w 229"/>
                <a:gd name="T73" fmla="*/ 286635 h 227"/>
                <a:gd name="T74" fmla="*/ 259688 w 229"/>
                <a:gd name="T75" fmla="*/ 270382 h 227"/>
                <a:gd name="T76" fmla="*/ 292149 w 229"/>
                <a:gd name="T77" fmla="*/ 285157 h 227"/>
                <a:gd name="T78" fmla="*/ 318708 w 229"/>
                <a:gd name="T79" fmla="*/ 248220 h 227"/>
                <a:gd name="T80" fmla="*/ 295100 w 229"/>
                <a:gd name="T81" fmla="*/ 223102 h 227"/>
                <a:gd name="T82" fmla="*/ 303953 w 229"/>
                <a:gd name="T83" fmla="*/ 196507 h 227"/>
                <a:gd name="T84" fmla="*/ 337890 w 229"/>
                <a:gd name="T85" fmla="*/ 189120 h 227"/>
                <a:gd name="T86" fmla="*/ 168207 w 229"/>
                <a:gd name="T87" fmla="*/ 265950 h 227"/>
                <a:gd name="T88" fmla="*/ 69349 w 229"/>
                <a:gd name="T89" fmla="*/ 166957 h 227"/>
                <a:gd name="T90" fmla="*/ 168207 w 229"/>
                <a:gd name="T91" fmla="*/ 67965 h 227"/>
                <a:gd name="T92" fmla="*/ 267066 w 229"/>
                <a:gd name="T93" fmla="*/ 166957 h 227"/>
                <a:gd name="T94" fmla="*/ 168207 w 229"/>
                <a:gd name="T95" fmla="*/ 265950 h 2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29"/>
                <a:gd name="T145" fmla="*/ 0 h 227"/>
                <a:gd name="T146" fmla="*/ 229 w 229"/>
                <a:gd name="T147" fmla="*/ 227 h 22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Freeform 21"/>
            <p:cNvSpPr>
              <a:spLocks noEditPoints="1" noChangeArrowheads="1"/>
            </p:cNvSpPr>
            <p:nvPr/>
          </p:nvSpPr>
          <p:spPr bwMode="auto">
            <a:xfrm>
              <a:off x="309785" y="0"/>
              <a:ext cx="199861" cy="199861"/>
            </a:xfrm>
            <a:custGeom>
              <a:avLst/>
              <a:gdLst>
                <a:gd name="T0" fmla="*/ 199861 w 135"/>
                <a:gd name="T1" fmla="*/ 112514 h 135"/>
                <a:gd name="T2" fmla="*/ 199861 w 135"/>
                <a:gd name="T3" fmla="*/ 85866 h 135"/>
                <a:gd name="T4" fmla="*/ 180615 w 135"/>
                <a:gd name="T5" fmla="*/ 81425 h 135"/>
                <a:gd name="T6" fmla="*/ 174693 w 135"/>
                <a:gd name="T7" fmla="*/ 66620 h 135"/>
                <a:gd name="T8" fmla="*/ 189498 w 135"/>
                <a:gd name="T9" fmla="*/ 50335 h 135"/>
                <a:gd name="T10" fmla="*/ 173213 w 135"/>
                <a:gd name="T11" fmla="*/ 29609 h 135"/>
                <a:gd name="T12" fmla="*/ 153967 w 135"/>
                <a:gd name="T13" fmla="*/ 38492 h 135"/>
                <a:gd name="T14" fmla="*/ 142123 w 135"/>
                <a:gd name="T15" fmla="*/ 28129 h 135"/>
                <a:gd name="T16" fmla="*/ 143604 w 135"/>
                <a:gd name="T17" fmla="*/ 7402 h 135"/>
                <a:gd name="T18" fmla="*/ 118436 w 135"/>
                <a:gd name="T19" fmla="*/ 0 h 135"/>
                <a:gd name="T20" fmla="*/ 108073 w 135"/>
                <a:gd name="T21" fmla="*/ 17765 h 135"/>
                <a:gd name="T22" fmla="*/ 99190 w 135"/>
                <a:gd name="T23" fmla="*/ 17765 h 135"/>
                <a:gd name="T24" fmla="*/ 91788 w 135"/>
                <a:gd name="T25" fmla="*/ 17765 h 135"/>
                <a:gd name="T26" fmla="*/ 81425 w 135"/>
                <a:gd name="T27" fmla="*/ 0 h 135"/>
                <a:gd name="T28" fmla="*/ 56257 w 135"/>
                <a:gd name="T29" fmla="*/ 7402 h 135"/>
                <a:gd name="T30" fmla="*/ 57738 w 135"/>
                <a:gd name="T31" fmla="*/ 28129 h 135"/>
                <a:gd name="T32" fmla="*/ 44414 w 135"/>
                <a:gd name="T33" fmla="*/ 38492 h 135"/>
                <a:gd name="T34" fmla="*/ 26648 w 135"/>
                <a:gd name="T35" fmla="*/ 29609 h 135"/>
                <a:gd name="T36" fmla="*/ 10363 w 135"/>
                <a:gd name="T37" fmla="*/ 50335 h 135"/>
                <a:gd name="T38" fmla="*/ 25168 w 135"/>
                <a:gd name="T39" fmla="*/ 66620 h 135"/>
                <a:gd name="T40" fmla="*/ 19246 w 135"/>
                <a:gd name="T41" fmla="*/ 81425 h 135"/>
                <a:gd name="T42" fmla="*/ 0 w 135"/>
                <a:gd name="T43" fmla="*/ 85866 h 135"/>
                <a:gd name="T44" fmla="*/ 0 w 135"/>
                <a:gd name="T45" fmla="*/ 112514 h 135"/>
                <a:gd name="T46" fmla="*/ 19246 w 135"/>
                <a:gd name="T47" fmla="*/ 116956 h 135"/>
                <a:gd name="T48" fmla="*/ 25168 w 135"/>
                <a:gd name="T49" fmla="*/ 133241 h 135"/>
                <a:gd name="T50" fmla="*/ 10363 w 135"/>
                <a:gd name="T51" fmla="*/ 148045 h 135"/>
                <a:gd name="T52" fmla="*/ 26648 w 135"/>
                <a:gd name="T53" fmla="*/ 168772 h 135"/>
                <a:gd name="T54" fmla="*/ 45894 w 135"/>
                <a:gd name="T55" fmla="*/ 161369 h 135"/>
                <a:gd name="T56" fmla="*/ 57738 w 135"/>
                <a:gd name="T57" fmla="*/ 170252 h 135"/>
                <a:gd name="T58" fmla="*/ 56257 w 135"/>
                <a:gd name="T59" fmla="*/ 190978 h 135"/>
                <a:gd name="T60" fmla="*/ 81425 w 135"/>
                <a:gd name="T61" fmla="*/ 199861 h 135"/>
                <a:gd name="T62" fmla="*/ 91788 w 135"/>
                <a:gd name="T63" fmla="*/ 180615 h 135"/>
                <a:gd name="T64" fmla="*/ 100671 w 135"/>
                <a:gd name="T65" fmla="*/ 182096 h 135"/>
                <a:gd name="T66" fmla="*/ 108073 w 135"/>
                <a:gd name="T67" fmla="*/ 180615 h 135"/>
                <a:gd name="T68" fmla="*/ 118436 w 135"/>
                <a:gd name="T69" fmla="*/ 199861 h 135"/>
                <a:gd name="T70" fmla="*/ 143604 w 135"/>
                <a:gd name="T71" fmla="*/ 190978 h 135"/>
                <a:gd name="T72" fmla="*/ 142123 w 135"/>
                <a:gd name="T73" fmla="*/ 170252 h 135"/>
                <a:gd name="T74" fmla="*/ 153967 w 135"/>
                <a:gd name="T75" fmla="*/ 161369 h 135"/>
                <a:gd name="T76" fmla="*/ 173213 w 135"/>
                <a:gd name="T77" fmla="*/ 168772 h 135"/>
                <a:gd name="T78" fmla="*/ 189498 w 135"/>
                <a:gd name="T79" fmla="*/ 148045 h 135"/>
                <a:gd name="T80" fmla="*/ 174693 w 135"/>
                <a:gd name="T81" fmla="*/ 131760 h 135"/>
                <a:gd name="T82" fmla="*/ 180615 w 135"/>
                <a:gd name="T83" fmla="*/ 116956 h 135"/>
                <a:gd name="T84" fmla="*/ 199861 w 135"/>
                <a:gd name="T85" fmla="*/ 112514 h 135"/>
                <a:gd name="T86" fmla="*/ 99190 w 135"/>
                <a:gd name="T87" fmla="*/ 158408 h 135"/>
                <a:gd name="T88" fmla="*/ 41453 w 135"/>
                <a:gd name="T89" fmla="*/ 99190 h 135"/>
                <a:gd name="T90" fmla="*/ 99190 w 135"/>
                <a:gd name="T91" fmla="*/ 39972 h 135"/>
                <a:gd name="T92" fmla="*/ 158408 w 135"/>
                <a:gd name="T93" fmla="*/ 99190 h 135"/>
                <a:gd name="T94" fmla="*/ 99190 w 135"/>
                <a:gd name="T95" fmla="*/ 158408 h 1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5"/>
                <a:gd name="T145" fmla="*/ 0 h 135"/>
                <a:gd name="T146" fmla="*/ 135 w 135"/>
                <a:gd name="T147" fmla="*/ 135 h 13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" name="组合 46"/>
          <p:cNvGrpSpPr/>
          <p:nvPr/>
        </p:nvGrpSpPr>
        <p:grpSpPr bwMode="auto">
          <a:xfrm>
            <a:off x="5307013" y="4048125"/>
            <a:ext cx="379412" cy="484188"/>
            <a:chOff x="0" y="0"/>
            <a:chExt cx="563562" cy="720725"/>
          </a:xfrm>
        </p:grpSpPr>
        <p:sp>
          <p:nvSpPr>
            <p:cNvPr id="31" name="Freeform 32"/>
            <p:cNvSpPr>
              <a:spLocks noChangeArrowheads="1"/>
            </p:cNvSpPr>
            <p:nvPr/>
          </p:nvSpPr>
          <p:spPr bwMode="auto">
            <a:xfrm>
              <a:off x="209550" y="0"/>
              <a:ext cx="142875" cy="720725"/>
            </a:xfrm>
            <a:custGeom>
              <a:avLst/>
              <a:gdLst>
                <a:gd name="T0" fmla="*/ 142875 w 64"/>
                <a:gd name="T1" fmla="*/ 648877 h 321"/>
                <a:gd name="T2" fmla="*/ 71438 w 64"/>
                <a:gd name="T3" fmla="*/ 720725 h 321"/>
                <a:gd name="T4" fmla="*/ 0 w 64"/>
                <a:gd name="T5" fmla="*/ 648877 h 321"/>
                <a:gd name="T6" fmla="*/ 0 w 64"/>
                <a:gd name="T7" fmla="*/ 71848 h 321"/>
                <a:gd name="T8" fmla="*/ 71438 w 64"/>
                <a:gd name="T9" fmla="*/ 0 h 321"/>
                <a:gd name="T10" fmla="*/ 142875 w 64"/>
                <a:gd name="T11" fmla="*/ 71848 h 321"/>
                <a:gd name="T12" fmla="*/ 142875 w 64"/>
                <a:gd name="T13" fmla="*/ 648877 h 3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321"/>
                <a:gd name="T23" fmla="*/ 64 w 64"/>
                <a:gd name="T24" fmla="*/ 321 h 3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Freeform 33"/>
            <p:cNvSpPr>
              <a:spLocks noChangeArrowheads="1"/>
            </p:cNvSpPr>
            <p:nvPr/>
          </p:nvSpPr>
          <p:spPr bwMode="auto">
            <a:xfrm>
              <a:off x="0" y="439737"/>
              <a:ext cx="141288" cy="280988"/>
            </a:xfrm>
            <a:custGeom>
              <a:avLst/>
              <a:gdLst>
                <a:gd name="T0" fmla="*/ 141288 w 63"/>
                <a:gd name="T1" fmla="*/ 209055 h 125"/>
                <a:gd name="T2" fmla="*/ 71765 w 63"/>
                <a:gd name="T3" fmla="*/ 280988 h 125"/>
                <a:gd name="T4" fmla="*/ 0 w 63"/>
                <a:gd name="T5" fmla="*/ 209055 h 125"/>
                <a:gd name="T6" fmla="*/ 0 w 63"/>
                <a:gd name="T7" fmla="*/ 71933 h 125"/>
                <a:gd name="T8" fmla="*/ 71765 w 63"/>
                <a:gd name="T9" fmla="*/ 0 h 125"/>
                <a:gd name="T10" fmla="*/ 141288 w 63"/>
                <a:gd name="T11" fmla="*/ 71933 h 125"/>
                <a:gd name="T12" fmla="*/ 141288 w 63"/>
                <a:gd name="T13" fmla="*/ 209055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"/>
                <a:gd name="T22" fmla="*/ 0 h 125"/>
                <a:gd name="T23" fmla="*/ 63 w 63"/>
                <a:gd name="T24" fmla="*/ 125 h 1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Freeform 34"/>
            <p:cNvSpPr>
              <a:spLocks noChangeArrowheads="1"/>
            </p:cNvSpPr>
            <p:nvPr/>
          </p:nvSpPr>
          <p:spPr bwMode="auto">
            <a:xfrm>
              <a:off x="420687" y="231775"/>
              <a:ext cx="142875" cy="488950"/>
            </a:xfrm>
            <a:custGeom>
              <a:avLst/>
              <a:gdLst>
                <a:gd name="T0" fmla="*/ 142875 w 64"/>
                <a:gd name="T1" fmla="*/ 417178 h 218"/>
                <a:gd name="T2" fmla="*/ 71438 w 64"/>
                <a:gd name="T3" fmla="*/ 488950 h 218"/>
                <a:gd name="T4" fmla="*/ 0 w 64"/>
                <a:gd name="T5" fmla="*/ 417178 h 218"/>
                <a:gd name="T6" fmla="*/ 0 w 64"/>
                <a:gd name="T7" fmla="*/ 71772 h 218"/>
                <a:gd name="T8" fmla="*/ 71438 w 64"/>
                <a:gd name="T9" fmla="*/ 0 h 218"/>
                <a:gd name="T10" fmla="*/ 142875 w 64"/>
                <a:gd name="T11" fmla="*/ 71772 h 218"/>
                <a:gd name="T12" fmla="*/ 142875 w 64"/>
                <a:gd name="T13" fmla="*/ 417178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218"/>
                <a:gd name="T23" fmla="*/ 64 w 64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4" name="组合 50"/>
          <p:cNvGrpSpPr/>
          <p:nvPr/>
        </p:nvGrpSpPr>
        <p:grpSpPr bwMode="auto">
          <a:xfrm>
            <a:off x="6584950" y="4046538"/>
            <a:ext cx="414338" cy="468312"/>
            <a:chOff x="0" y="0"/>
            <a:chExt cx="406393" cy="459645"/>
          </a:xfrm>
          <a:solidFill>
            <a:srgbClr val="282828"/>
          </a:solidFill>
        </p:grpSpPr>
        <p:sp>
          <p:nvSpPr>
            <p:cNvPr id="35" name="Freeform 148"/>
            <p:cNvSpPr>
              <a:spLocks noEditPoints="1" noChangeArrowheads="1"/>
            </p:cNvSpPr>
            <p:nvPr/>
          </p:nvSpPr>
          <p:spPr bwMode="auto">
            <a:xfrm>
              <a:off x="55120" y="0"/>
              <a:ext cx="351273" cy="456842"/>
            </a:xfrm>
            <a:custGeom>
              <a:avLst/>
              <a:gdLst>
                <a:gd name="T0" fmla="*/ 346854 w 159"/>
                <a:gd name="T1" fmla="*/ 408289 h 207"/>
                <a:gd name="T2" fmla="*/ 196625 w 159"/>
                <a:gd name="T3" fmla="*/ 174350 h 207"/>
                <a:gd name="T4" fmla="*/ 203252 w 159"/>
                <a:gd name="T5" fmla="*/ 52967 h 207"/>
                <a:gd name="T6" fmla="*/ 92789 w 159"/>
                <a:gd name="T7" fmla="*/ 8828 h 207"/>
                <a:gd name="T8" fmla="*/ 154648 w 159"/>
                <a:gd name="T9" fmla="*/ 105934 h 207"/>
                <a:gd name="T10" fmla="*/ 81743 w 159"/>
                <a:gd name="T11" fmla="*/ 152281 h 207"/>
                <a:gd name="T12" fmla="*/ 22093 w 159"/>
                <a:gd name="T13" fmla="*/ 59588 h 207"/>
                <a:gd name="T14" fmla="*/ 22093 w 159"/>
                <a:gd name="T15" fmla="*/ 169936 h 207"/>
                <a:gd name="T16" fmla="*/ 136974 w 159"/>
                <a:gd name="T17" fmla="*/ 211869 h 207"/>
                <a:gd name="T18" fmla="*/ 287204 w 159"/>
                <a:gd name="T19" fmla="*/ 445807 h 207"/>
                <a:gd name="T20" fmla="*/ 315925 w 159"/>
                <a:gd name="T21" fmla="*/ 452428 h 207"/>
                <a:gd name="T22" fmla="*/ 340227 w 159"/>
                <a:gd name="T23" fmla="*/ 434772 h 207"/>
                <a:gd name="T24" fmla="*/ 346854 w 159"/>
                <a:gd name="T25" fmla="*/ 408289 h 207"/>
                <a:gd name="T26" fmla="*/ 318134 w 159"/>
                <a:gd name="T27" fmla="*/ 425944 h 207"/>
                <a:gd name="T28" fmla="*/ 296041 w 159"/>
                <a:gd name="T29" fmla="*/ 421531 h 207"/>
                <a:gd name="T30" fmla="*/ 302669 w 159"/>
                <a:gd name="T31" fmla="*/ 401668 h 207"/>
                <a:gd name="T32" fmla="*/ 322553 w 159"/>
                <a:gd name="T33" fmla="*/ 406082 h 207"/>
                <a:gd name="T34" fmla="*/ 318134 w 159"/>
                <a:gd name="T35" fmla="*/ 425944 h 20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9"/>
                <a:gd name="T55" fmla="*/ 0 h 207"/>
                <a:gd name="T56" fmla="*/ 159 w 159"/>
                <a:gd name="T57" fmla="*/ 207 h 20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9" h="207">
                  <a:moveTo>
                    <a:pt x="157" y="185"/>
                  </a:moveTo>
                  <a:cubicBezTo>
                    <a:pt x="89" y="79"/>
                    <a:pt x="89" y="79"/>
                    <a:pt x="89" y="79"/>
                  </a:cubicBezTo>
                  <a:cubicBezTo>
                    <a:pt x="101" y="63"/>
                    <a:pt x="103" y="42"/>
                    <a:pt x="92" y="24"/>
                  </a:cubicBezTo>
                  <a:cubicBezTo>
                    <a:pt x="81" y="8"/>
                    <a:pt x="61" y="0"/>
                    <a:pt x="42" y="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" y="42"/>
                    <a:pt x="0" y="61"/>
                    <a:pt x="10" y="77"/>
                  </a:cubicBezTo>
                  <a:cubicBezTo>
                    <a:pt x="21" y="95"/>
                    <a:pt x="43" y="102"/>
                    <a:pt x="62" y="96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33" y="206"/>
                    <a:pt x="138" y="207"/>
                    <a:pt x="143" y="205"/>
                  </a:cubicBezTo>
                  <a:cubicBezTo>
                    <a:pt x="154" y="197"/>
                    <a:pt x="154" y="197"/>
                    <a:pt x="154" y="197"/>
                  </a:cubicBezTo>
                  <a:cubicBezTo>
                    <a:pt x="158" y="195"/>
                    <a:pt x="159" y="189"/>
                    <a:pt x="157" y="185"/>
                  </a:cubicBezTo>
                  <a:close/>
                  <a:moveTo>
                    <a:pt x="144" y="193"/>
                  </a:moveTo>
                  <a:cubicBezTo>
                    <a:pt x="141" y="195"/>
                    <a:pt x="136" y="195"/>
                    <a:pt x="134" y="191"/>
                  </a:cubicBezTo>
                  <a:cubicBezTo>
                    <a:pt x="132" y="188"/>
                    <a:pt x="133" y="184"/>
                    <a:pt x="137" y="182"/>
                  </a:cubicBezTo>
                  <a:cubicBezTo>
                    <a:pt x="140" y="180"/>
                    <a:pt x="144" y="181"/>
                    <a:pt x="146" y="184"/>
                  </a:cubicBezTo>
                  <a:cubicBezTo>
                    <a:pt x="148" y="187"/>
                    <a:pt x="147" y="191"/>
                    <a:pt x="144" y="1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Freeform 149"/>
            <p:cNvSpPr>
              <a:spLocks noEditPoints="1" noChangeArrowheads="1"/>
            </p:cNvSpPr>
            <p:nvPr/>
          </p:nvSpPr>
          <p:spPr bwMode="auto">
            <a:xfrm>
              <a:off x="0" y="231691"/>
              <a:ext cx="231691" cy="227954"/>
            </a:xfrm>
            <a:custGeom>
              <a:avLst/>
              <a:gdLst>
                <a:gd name="T0" fmla="*/ 200799 w 105"/>
                <a:gd name="T1" fmla="*/ 57542 h 103"/>
                <a:gd name="T2" fmla="*/ 214038 w 105"/>
                <a:gd name="T3" fmla="*/ 44263 h 103"/>
                <a:gd name="T4" fmla="*/ 185353 w 105"/>
                <a:gd name="T5" fmla="*/ 15492 h 103"/>
                <a:gd name="T6" fmla="*/ 172113 w 105"/>
                <a:gd name="T7" fmla="*/ 28771 h 103"/>
                <a:gd name="T8" fmla="*/ 136808 w 105"/>
                <a:gd name="T9" fmla="*/ 15492 h 103"/>
                <a:gd name="T10" fmla="*/ 136808 w 105"/>
                <a:gd name="T11" fmla="*/ 0 h 103"/>
                <a:gd name="T12" fmla="*/ 94883 w 105"/>
                <a:gd name="T13" fmla="*/ 0 h 103"/>
                <a:gd name="T14" fmla="*/ 94883 w 105"/>
                <a:gd name="T15" fmla="*/ 15492 h 103"/>
                <a:gd name="T16" fmla="*/ 61784 w 105"/>
                <a:gd name="T17" fmla="*/ 28771 h 103"/>
                <a:gd name="T18" fmla="*/ 48545 w 105"/>
                <a:gd name="T19" fmla="*/ 15492 h 103"/>
                <a:gd name="T20" fmla="*/ 17653 w 105"/>
                <a:gd name="T21" fmla="*/ 44263 h 103"/>
                <a:gd name="T22" fmla="*/ 33099 w 105"/>
                <a:gd name="T23" fmla="*/ 59755 h 103"/>
                <a:gd name="T24" fmla="*/ 17653 w 105"/>
                <a:gd name="T25" fmla="*/ 92952 h 103"/>
                <a:gd name="T26" fmla="*/ 0 w 105"/>
                <a:gd name="T27" fmla="*/ 92952 h 103"/>
                <a:gd name="T28" fmla="*/ 0 w 105"/>
                <a:gd name="T29" fmla="*/ 135002 h 103"/>
                <a:gd name="T30" fmla="*/ 19859 w 105"/>
                <a:gd name="T31" fmla="*/ 135002 h 103"/>
                <a:gd name="T32" fmla="*/ 33099 w 105"/>
                <a:gd name="T33" fmla="*/ 168199 h 103"/>
                <a:gd name="T34" fmla="*/ 19859 w 105"/>
                <a:gd name="T35" fmla="*/ 181478 h 103"/>
                <a:gd name="T36" fmla="*/ 48545 w 105"/>
                <a:gd name="T37" fmla="*/ 210249 h 103"/>
                <a:gd name="T38" fmla="*/ 61784 w 105"/>
                <a:gd name="T39" fmla="*/ 196970 h 103"/>
                <a:gd name="T40" fmla="*/ 94883 w 105"/>
                <a:gd name="T41" fmla="*/ 210249 h 103"/>
                <a:gd name="T42" fmla="*/ 94883 w 105"/>
                <a:gd name="T43" fmla="*/ 227954 h 103"/>
                <a:gd name="T44" fmla="*/ 136808 w 105"/>
                <a:gd name="T45" fmla="*/ 227954 h 103"/>
                <a:gd name="T46" fmla="*/ 136808 w 105"/>
                <a:gd name="T47" fmla="*/ 210249 h 103"/>
                <a:gd name="T48" fmla="*/ 169907 w 105"/>
                <a:gd name="T49" fmla="*/ 196970 h 103"/>
                <a:gd name="T50" fmla="*/ 183146 w 105"/>
                <a:gd name="T51" fmla="*/ 210249 h 103"/>
                <a:gd name="T52" fmla="*/ 211832 w 105"/>
                <a:gd name="T53" fmla="*/ 181478 h 103"/>
                <a:gd name="T54" fmla="*/ 200799 w 105"/>
                <a:gd name="T55" fmla="*/ 168199 h 103"/>
                <a:gd name="T56" fmla="*/ 214038 w 105"/>
                <a:gd name="T57" fmla="*/ 135002 h 103"/>
                <a:gd name="T58" fmla="*/ 231691 w 105"/>
                <a:gd name="T59" fmla="*/ 135002 h 103"/>
                <a:gd name="T60" fmla="*/ 231691 w 105"/>
                <a:gd name="T61" fmla="*/ 92952 h 103"/>
                <a:gd name="T62" fmla="*/ 214038 w 105"/>
                <a:gd name="T63" fmla="*/ 92952 h 103"/>
                <a:gd name="T64" fmla="*/ 200799 w 105"/>
                <a:gd name="T65" fmla="*/ 57542 h 103"/>
                <a:gd name="T66" fmla="*/ 116949 w 105"/>
                <a:gd name="T67" fmla="*/ 183691 h 103"/>
                <a:gd name="T68" fmla="*/ 46338 w 105"/>
                <a:gd name="T69" fmla="*/ 112870 h 103"/>
                <a:gd name="T70" fmla="*/ 116949 w 105"/>
                <a:gd name="T71" fmla="*/ 42050 h 103"/>
                <a:gd name="T72" fmla="*/ 187559 w 105"/>
                <a:gd name="T73" fmla="*/ 112870 h 103"/>
                <a:gd name="T74" fmla="*/ 116949 w 105"/>
                <a:gd name="T75" fmla="*/ 183691 h 10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5"/>
                <a:gd name="T115" fmla="*/ 0 h 103"/>
                <a:gd name="T116" fmla="*/ 105 w 105"/>
                <a:gd name="T117" fmla="*/ 103 h 10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5" h="103">
                  <a:moveTo>
                    <a:pt x="91" y="26"/>
                  </a:moveTo>
                  <a:cubicBezTo>
                    <a:pt x="97" y="20"/>
                    <a:pt x="97" y="20"/>
                    <a:pt x="97" y="20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3" y="10"/>
                    <a:pt x="67" y="8"/>
                    <a:pt x="62" y="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38" y="8"/>
                    <a:pt x="33" y="10"/>
                    <a:pt x="28" y="1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2" y="31"/>
                    <a:pt x="10" y="36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6"/>
                    <a:pt x="12" y="71"/>
                    <a:pt x="15" y="76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3" y="92"/>
                    <a:pt x="38" y="94"/>
                    <a:pt x="43" y="95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7" y="94"/>
                    <a:pt x="73" y="92"/>
                    <a:pt x="77" y="89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1"/>
                    <a:pt x="96" y="66"/>
                    <a:pt x="97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4" y="31"/>
                    <a:pt x="91" y="26"/>
                  </a:cubicBezTo>
                  <a:close/>
                  <a:moveTo>
                    <a:pt x="53" y="83"/>
                  </a:moveTo>
                  <a:cubicBezTo>
                    <a:pt x="35" y="83"/>
                    <a:pt x="21" y="69"/>
                    <a:pt x="21" y="51"/>
                  </a:cubicBezTo>
                  <a:cubicBezTo>
                    <a:pt x="21" y="33"/>
                    <a:pt x="35" y="19"/>
                    <a:pt x="53" y="19"/>
                  </a:cubicBezTo>
                  <a:cubicBezTo>
                    <a:pt x="71" y="19"/>
                    <a:pt x="85" y="33"/>
                    <a:pt x="85" y="51"/>
                  </a:cubicBezTo>
                  <a:cubicBezTo>
                    <a:pt x="85" y="69"/>
                    <a:pt x="71" y="83"/>
                    <a:pt x="53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Oval 150"/>
            <p:cNvSpPr>
              <a:spLocks noChangeArrowheads="1"/>
            </p:cNvSpPr>
            <p:nvPr/>
          </p:nvSpPr>
          <p:spPr bwMode="auto">
            <a:xfrm>
              <a:off x="97160" y="326983"/>
              <a:ext cx="37370" cy="3737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1pPr>
              <a:lvl2pPr marL="742950" indent="-28575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2pPr>
              <a:lvl3pPr marL="1143000" indent="-22860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3pPr>
              <a:lvl4pPr marL="1600200" indent="-22860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4pPr>
              <a:lvl5pPr marL="2057400" indent="-22860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Calibri" pitchFamily="34" charset="0"/>
                <a:sym typeface="SimSun" pitchFamily="2" charset="-122"/>
              </a:endParaRPr>
            </a:p>
          </p:txBody>
        </p:sp>
      </p:grpSp>
      <p:grpSp>
        <p:nvGrpSpPr>
          <p:cNvPr id="38" name="组合 82"/>
          <p:cNvGrpSpPr/>
          <p:nvPr/>
        </p:nvGrpSpPr>
        <p:grpSpPr bwMode="auto">
          <a:xfrm>
            <a:off x="5935663" y="2924175"/>
            <a:ext cx="409575" cy="404813"/>
            <a:chOff x="0" y="0"/>
            <a:chExt cx="453105" cy="448433"/>
          </a:xfrm>
          <a:solidFill>
            <a:srgbClr val="282828"/>
          </a:solidFill>
        </p:grpSpPr>
        <p:sp>
          <p:nvSpPr>
            <p:cNvPr id="39" name="Freeform 136"/>
            <p:cNvSpPr>
              <a:spLocks noChangeArrowheads="1"/>
            </p:cNvSpPr>
            <p:nvPr/>
          </p:nvSpPr>
          <p:spPr bwMode="auto">
            <a:xfrm>
              <a:off x="0" y="251309"/>
              <a:ext cx="453105" cy="197124"/>
            </a:xfrm>
            <a:custGeom>
              <a:avLst/>
              <a:gdLst>
                <a:gd name="T0" fmla="*/ 227658 w 205"/>
                <a:gd name="T1" fmla="*/ 42083 h 89"/>
                <a:gd name="T2" fmla="*/ 103883 w 205"/>
                <a:gd name="T3" fmla="*/ 0 h 89"/>
                <a:gd name="T4" fmla="*/ 0 w 205"/>
                <a:gd name="T5" fmla="*/ 0 h 89"/>
                <a:gd name="T6" fmla="*/ 0 w 205"/>
                <a:gd name="T7" fmla="*/ 148397 h 89"/>
                <a:gd name="T8" fmla="*/ 48626 w 205"/>
                <a:gd name="T9" fmla="*/ 197124 h 89"/>
                <a:gd name="T10" fmla="*/ 404479 w 205"/>
                <a:gd name="T11" fmla="*/ 197124 h 89"/>
                <a:gd name="T12" fmla="*/ 453105 w 205"/>
                <a:gd name="T13" fmla="*/ 148397 h 89"/>
                <a:gd name="T14" fmla="*/ 453105 w 205"/>
                <a:gd name="T15" fmla="*/ 0 h 89"/>
                <a:gd name="T16" fmla="*/ 349222 w 205"/>
                <a:gd name="T17" fmla="*/ 0 h 89"/>
                <a:gd name="T18" fmla="*/ 227658 w 205"/>
                <a:gd name="T19" fmla="*/ 42083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5"/>
                <a:gd name="T31" fmla="*/ 0 h 89"/>
                <a:gd name="T32" fmla="*/ 205 w 205"/>
                <a:gd name="T33" fmla="*/ 89 h 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Freeform 137"/>
            <p:cNvSpPr>
              <a:spLocks noEditPoints="1" noChangeArrowheads="1"/>
            </p:cNvSpPr>
            <p:nvPr/>
          </p:nvSpPr>
          <p:spPr bwMode="auto">
            <a:xfrm>
              <a:off x="0" y="0"/>
              <a:ext cx="453105" cy="260652"/>
            </a:xfrm>
            <a:custGeom>
              <a:avLst/>
              <a:gdLst>
                <a:gd name="T0" fmla="*/ 404479 w 205"/>
                <a:gd name="T1" fmla="*/ 92774 h 118"/>
                <a:gd name="T2" fmla="*/ 397848 w 205"/>
                <a:gd name="T3" fmla="*/ 92774 h 118"/>
                <a:gd name="T4" fmla="*/ 340381 w 205"/>
                <a:gd name="T5" fmla="*/ 92774 h 118"/>
                <a:gd name="T6" fmla="*/ 340381 w 205"/>
                <a:gd name="T7" fmla="*/ 48596 h 118"/>
                <a:gd name="T8" fmla="*/ 291755 w 205"/>
                <a:gd name="T9" fmla="*/ 0 h 118"/>
                <a:gd name="T10" fmla="*/ 161350 w 205"/>
                <a:gd name="T11" fmla="*/ 0 h 118"/>
                <a:gd name="T12" fmla="*/ 112724 w 205"/>
                <a:gd name="T13" fmla="*/ 48596 h 118"/>
                <a:gd name="T14" fmla="*/ 112724 w 205"/>
                <a:gd name="T15" fmla="*/ 92774 h 118"/>
                <a:gd name="T16" fmla="*/ 55257 w 205"/>
                <a:gd name="T17" fmla="*/ 92774 h 118"/>
                <a:gd name="T18" fmla="*/ 48626 w 205"/>
                <a:gd name="T19" fmla="*/ 92774 h 118"/>
                <a:gd name="T20" fmla="*/ 0 w 205"/>
                <a:gd name="T21" fmla="*/ 141371 h 118"/>
                <a:gd name="T22" fmla="*/ 0 w 205"/>
                <a:gd name="T23" fmla="*/ 223100 h 118"/>
                <a:gd name="T24" fmla="*/ 119354 w 205"/>
                <a:gd name="T25" fmla="*/ 223100 h 118"/>
                <a:gd name="T26" fmla="*/ 227658 w 205"/>
                <a:gd name="T27" fmla="*/ 260652 h 118"/>
                <a:gd name="T28" fmla="*/ 333751 w 205"/>
                <a:gd name="T29" fmla="*/ 223100 h 118"/>
                <a:gd name="T30" fmla="*/ 453105 w 205"/>
                <a:gd name="T31" fmla="*/ 223100 h 118"/>
                <a:gd name="T32" fmla="*/ 453105 w 205"/>
                <a:gd name="T33" fmla="*/ 141371 h 118"/>
                <a:gd name="T34" fmla="*/ 404479 w 205"/>
                <a:gd name="T35" fmla="*/ 92774 h 118"/>
                <a:gd name="T36" fmla="*/ 148088 w 205"/>
                <a:gd name="T37" fmla="*/ 57432 h 118"/>
                <a:gd name="T38" fmla="*/ 148088 w 205"/>
                <a:gd name="T39" fmla="*/ 48596 h 118"/>
                <a:gd name="T40" fmla="*/ 161350 w 205"/>
                <a:gd name="T41" fmla="*/ 37552 h 118"/>
                <a:gd name="T42" fmla="*/ 291755 w 205"/>
                <a:gd name="T43" fmla="*/ 37552 h 118"/>
                <a:gd name="T44" fmla="*/ 305017 w 205"/>
                <a:gd name="T45" fmla="*/ 48596 h 118"/>
                <a:gd name="T46" fmla="*/ 305017 w 205"/>
                <a:gd name="T47" fmla="*/ 57432 h 118"/>
                <a:gd name="T48" fmla="*/ 305017 w 205"/>
                <a:gd name="T49" fmla="*/ 92774 h 118"/>
                <a:gd name="T50" fmla="*/ 148088 w 205"/>
                <a:gd name="T51" fmla="*/ 92774 h 118"/>
                <a:gd name="T52" fmla="*/ 148088 w 205"/>
                <a:gd name="T53" fmla="*/ 57432 h 118"/>
                <a:gd name="T54" fmla="*/ 223237 w 205"/>
                <a:gd name="T55" fmla="*/ 223100 h 118"/>
                <a:gd name="T56" fmla="*/ 187873 w 205"/>
                <a:gd name="T57" fmla="*/ 189967 h 118"/>
                <a:gd name="T58" fmla="*/ 223237 w 205"/>
                <a:gd name="T59" fmla="*/ 154624 h 118"/>
                <a:gd name="T60" fmla="*/ 258601 w 205"/>
                <a:gd name="T61" fmla="*/ 189967 h 118"/>
                <a:gd name="T62" fmla="*/ 223237 w 205"/>
                <a:gd name="T63" fmla="*/ 223100 h 1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5"/>
                <a:gd name="T97" fmla="*/ 0 h 118"/>
                <a:gd name="T98" fmla="*/ 205 w 205"/>
                <a:gd name="T99" fmla="*/ 118 h 11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1" name="组合 85"/>
          <p:cNvGrpSpPr/>
          <p:nvPr/>
        </p:nvGrpSpPr>
        <p:grpSpPr bwMode="auto">
          <a:xfrm>
            <a:off x="7199313" y="5194300"/>
            <a:ext cx="417512" cy="466725"/>
            <a:chOff x="0" y="0"/>
            <a:chExt cx="402656" cy="450303"/>
          </a:xfrm>
          <a:solidFill>
            <a:srgbClr val="282828"/>
          </a:solidFill>
        </p:grpSpPr>
        <p:sp>
          <p:nvSpPr>
            <p:cNvPr id="42" name="Freeform 108"/>
            <p:cNvSpPr>
              <a:spLocks noEditPoints="1" noChangeArrowheads="1"/>
            </p:cNvSpPr>
            <p:nvPr/>
          </p:nvSpPr>
          <p:spPr bwMode="auto">
            <a:xfrm>
              <a:off x="69134" y="167228"/>
              <a:ext cx="56988" cy="57923"/>
            </a:xfrm>
            <a:custGeom>
              <a:avLst/>
              <a:gdLst>
                <a:gd name="T0" fmla="*/ 28494 w 26"/>
                <a:gd name="T1" fmla="*/ 0 h 26"/>
                <a:gd name="T2" fmla="*/ 0 w 26"/>
                <a:gd name="T3" fmla="*/ 28962 h 26"/>
                <a:gd name="T4" fmla="*/ 28494 w 26"/>
                <a:gd name="T5" fmla="*/ 57923 h 26"/>
                <a:gd name="T6" fmla="*/ 56988 w 26"/>
                <a:gd name="T7" fmla="*/ 28962 h 26"/>
                <a:gd name="T8" fmla="*/ 28494 w 26"/>
                <a:gd name="T9" fmla="*/ 0 h 26"/>
                <a:gd name="T10" fmla="*/ 28494 w 26"/>
                <a:gd name="T11" fmla="*/ 51240 h 26"/>
                <a:gd name="T12" fmla="*/ 6576 w 26"/>
                <a:gd name="T13" fmla="*/ 28962 h 26"/>
                <a:gd name="T14" fmla="*/ 28494 w 26"/>
                <a:gd name="T15" fmla="*/ 6683 h 26"/>
                <a:gd name="T16" fmla="*/ 50412 w 26"/>
                <a:gd name="T17" fmla="*/ 28962 h 26"/>
                <a:gd name="T18" fmla="*/ 28494 w 26"/>
                <a:gd name="T19" fmla="*/ 51240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26"/>
                <a:gd name="T32" fmla="*/ 26 w 26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109"/>
            <p:cNvSpPr>
              <a:spLocks noEditPoints="1" noChangeArrowheads="1"/>
            </p:cNvSpPr>
            <p:nvPr/>
          </p:nvSpPr>
          <p:spPr bwMode="auto">
            <a:xfrm>
              <a:off x="197125" y="129859"/>
              <a:ext cx="48580" cy="48580"/>
            </a:xfrm>
            <a:custGeom>
              <a:avLst/>
              <a:gdLst>
                <a:gd name="T0" fmla="*/ 24290 w 22"/>
                <a:gd name="T1" fmla="*/ 0 h 22"/>
                <a:gd name="T2" fmla="*/ 0 w 22"/>
                <a:gd name="T3" fmla="*/ 24290 h 22"/>
                <a:gd name="T4" fmla="*/ 24290 w 22"/>
                <a:gd name="T5" fmla="*/ 48580 h 22"/>
                <a:gd name="T6" fmla="*/ 48580 w 22"/>
                <a:gd name="T7" fmla="*/ 24290 h 22"/>
                <a:gd name="T8" fmla="*/ 24290 w 22"/>
                <a:gd name="T9" fmla="*/ 0 h 22"/>
                <a:gd name="T10" fmla="*/ 24290 w 22"/>
                <a:gd name="T11" fmla="*/ 37539 h 22"/>
                <a:gd name="T12" fmla="*/ 11041 w 22"/>
                <a:gd name="T13" fmla="*/ 24290 h 22"/>
                <a:gd name="T14" fmla="*/ 24290 w 22"/>
                <a:gd name="T15" fmla="*/ 11041 h 22"/>
                <a:gd name="T16" fmla="*/ 37539 w 22"/>
                <a:gd name="T17" fmla="*/ 24290 h 22"/>
                <a:gd name="T18" fmla="*/ 24290 w 22"/>
                <a:gd name="T19" fmla="*/ 37539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22"/>
                <a:gd name="T32" fmla="*/ 22 w 22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Freeform 110"/>
            <p:cNvSpPr>
              <a:spLocks noEditPoints="1" noChangeArrowheads="1"/>
            </p:cNvSpPr>
            <p:nvPr/>
          </p:nvSpPr>
          <p:spPr bwMode="auto">
            <a:xfrm>
              <a:off x="82213" y="181242"/>
              <a:ext cx="30830" cy="30830"/>
            </a:xfrm>
            <a:custGeom>
              <a:avLst/>
              <a:gdLst>
                <a:gd name="T0" fmla="*/ 15415 w 14"/>
                <a:gd name="T1" fmla="*/ 0 h 14"/>
                <a:gd name="T2" fmla="*/ 0 w 14"/>
                <a:gd name="T3" fmla="*/ 15415 h 14"/>
                <a:gd name="T4" fmla="*/ 15415 w 14"/>
                <a:gd name="T5" fmla="*/ 30830 h 14"/>
                <a:gd name="T6" fmla="*/ 30830 w 14"/>
                <a:gd name="T7" fmla="*/ 15415 h 14"/>
                <a:gd name="T8" fmla="*/ 15415 w 14"/>
                <a:gd name="T9" fmla="*/ 0 h 14"/>
                <a:gd name="T10" fmla="*/ 15415 w 14"/>
                <a:gd name="T11" fmla="*/ 22021 h 14"/>
                <a:gd name="T12" fmla="*/ 8809 w 14"/>
                <a:gd name="T13" fmla="*/ 15415 h 14"/>
                <a:gd name="T14" fmla="*/ 15415 w 14"/>
                <a:gd name="T15" fmla="*/ 6606 h 14"/>
                <a:gd name="T16" fmla="*/ 24224 w 14"/>
                <a:gd name="T17" fmla="*/ 15415 h 14"/>
                <a:gd name="T18" fmla="*/ 15415 w 14"/>
                <a:gd name="T19" fmla="*/ 22021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4"/>
                <a:gd name="T32" fmla="*/ 14 w 14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" name="Freeform 111"/>
            <p:cNvSpPr>
              <a:spLocks noEditPoints="1" noChangeArrowheads="1"/>
            </p:cNvSpPr>
            <p:nvPr/>
          </p:nvSpPr>
          <p:spPr bwMode="auto">
            <a:xfrm>
              <a:off x="172834" y="105568"/>
              <a:ext cx="97161" cy="97161"/>
            </a:xfrm>
            <a:custGeom>
              <a:avLst/>
              <a:gdLst>
                <a:gd name="T0" fmla="*/ 48581 w 44"/>
                <a:gd name="T1" fmla="*/ 0 h 44"/>
                <a:gd name="T2" fmla="*/ 0 w 44"/>
                <a:gd name="T3" fmla="*/ 48581 h 44"/>
                <a:gd name="T4" fmla="*/ 48581 w 44"/>
                <a:gd name="T5" fmla="*/ 97161 h 44"/>
                <a:gd name="T6" fmla="*/ 97161 w 44"/>
                <a:gd name="T7" fmla="*/ 48581 h 44"/>
                <a:gd name="T8" fmla="*/ 48581 w 44"/>
                <a:gd name="T9" fmla="*/ 0 h 44"/>
                <a:gd name="T10" fmla="*/ 48581 w 44"/>
                <a:gd name="T11" fmla="*/ 86120 h 44"/>
                <a:gd name="T12" fmla="*/ 11041 w 44"/>
                <a:gd name="T13" fmla="*/ 48581 h 44"/>
                <a:gd name="T14" fmla="*/ 48581 w 44"/>
                <a:gd name="T15" fmla="*/ 13249 h 44"/>
                <a:gd name="T16" fmla="*/ 86120 w 44"/>
                <a:gd name="T17" fmla="*/ 48581 h 44"/>
                <a:gd name="T18" fmla="*/ 48581 w 44"/>
                <a:gd name="T19" fmla="*/ 86120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"/>
                <a:gd name="T31" fmla="*/ 0 h 44"/>
                <a:gd name="T32" fmla="*/ 44 w 44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" name="Freeform 112"/>
            <p:cNvSpPr>
              <a:spLocks noEditPoints="1" noChangeArrowheads="1"/>
            </p:cNvSpPr>
            <p:nvPr/>
          </p:nvSpPr>
          <p:spPr bwMode="auto">
            <a:xfrm>
              <a:off x="0" y="0"/>
              <a:ext cx="402656" cy="450303"/>
            </a:xfrm>
            <a:custGeom>
              <a:avLst/>
              <a:gdLst>
                <a:gd name="T0" fmla="*/ 347346 w 182"/>
                <a:gd name="T1" fmla="*/ 211907 h 204"/>
                <a:gd name="T2" fmla="*/ 338497 w 182"/>
                <a:gd name="T3" fmla="*/ 105954 h 204"/>
                <a:gd name="T4" fmla="*/ 172567 w 182"/>
                <a:gd name="T5" fmla="*/ 0 h 204"/>
                <a:gd name="T6" fmla="*/ 2212 w 182"/>
                <a:gd name="T7" fmla="*/ 174382 h 204"/>
                <a:gd name="T8" fmla="*/ 0 w 182"/>
                <a:gd name="T9" fmla="*/ 450303 h 204"/>
                <a:gd name="T10" fmla="*/ 250001 w 182"/>
                <a:gd name="T11" fmla="*/ 388497 h 204"/>
                <a:gd name="T12" fmla="*/ 325222 w 182"/>
                <a:gd name="T13" fmla="*/ 388497 h 204"/>
                <a:gd name="T14" fmla="*/ 325222 w 182"/>
                <a:gd name="T15" fmla="*/ 388497 h 204"/>
                <a:gd name="T16" fmla="*/ 345134 w 182"/>
                <a:gd name="T17" fmla="*/ 333313 h 204"/>
                <a:gd name="T18" fmla="*/ 323010 w 182"/>
                <a:gd name="T19" fmla="*/ 320068 h 204"/>
                <a:gd name="T20" fmla="*/ 345134 w 182"/>
                <a:gd name="T21" fmla="*/ 309031 h 204"/>
                <a:gd name="T22" fmla="*/ 342921 w 182"/>
                <a:gd name="T23" fmla="*/ 304617 h 204"/>
                <a:gd name="T24" fmla="*/ 376107 w 182"/>
                <a:gd name="T25" fmla="*/ 245018 h 204"/>
                <a:gd name="T26" fmla="*/ 137169 w 182"/>
                <a:gd name="T27" fmla="*/ 205285 h 204"/>
                <a:gd name="T28" fmla="*/ 137169 w 182"/>
                <a:gd name="T29" fmla="*/ 225152 h 204"/>
                <a:gd name="T30" fmla="*/ 119469 w 182"/>
                <a:gd name="T31" fmla="*/ 231774 h 204"/>
                <a:gd name="T32" fmla="*/ 106195 w 182"/>
                <a:gd name="T33" fmla="*/ 242810 h 204"/>
                <a:gd name="T34" fmla="*/ 88496 w 182"/>
                <a:gd name="T35" fmla="*/ 236188 h 204"/>
                <a:gd name="T36" fmla="*/ 70797 w 182"/>
                <a:gd name="T37" fmla="*/ 236188 h 204"/>
                <a:gd name="T38" fmla="*/ 61947 w 182"/>
                <a:gd name="T39" fmla="*/ 218529 h 204"/>
                <a:gd name="T40" fmla="*/ 48673 w 182"/>
                <a:gd name="T41" fmla="*/ 205285 h 204"/>
                <a:gd name="T42" fmla="*/ 57522 w 182"/>
                <a:gd name="T43" fmla="*/ 187626 h 204"/>
                <a:gd name="T44" fmla="*/ 57522 w 182"/>
                <a:gd name="T45" fmla="*/ 167760 h 204"/>
                <a:gd name="T46" fmla="*/ 75221 w 182"/>
                <a:gd name="T47" fmla="*/ 161138 h 204"/>
                <a:gd name="T48" fmla="*/ 88496 w 182"/>
                <a:gd name="T49" fmla="*/ 150101 h 204"/>
                <a:gd name="T50" fmla="*/ 106195 w 182"/>
                <a:gd name="T51" fmla="*/ 156723 h 204"/>
                <a:gd name="T52" fmla="*/ 126107 w 182"/>
                <a:gd name="T53" fmla="*/ 156723 h 204"/>
                <a:gd name="T54" fmla="*/ 132744 w 182"/>
                <a:gd name="T55" fmla="*/ 174382 h 204"/>
                <a:gd name="T56" fmla="*/ 146018 w 182"/>
                <a:gd name="T57" fmla="*/ 187626 h 204"/>
                <a:gd name="T58" fmla="*/ 300886 w 182"/>
                <a:gd name="T59" fmla="*/ 169967 h 204"/>
                <a:gd name="T60" fmla="*/ 278762 w 182"/>
                <a:gd name="T61" fmla="*/ 192041 h 204"/>
                <a:gd name="T62" fmla="*/ 267700 w 182"/>
                <a:gd name="T63" fmla="*/ 220737 h 204"/>
                <a:gd name="T64" fmla="*/ 236726 w 182"/>
                <a:gd name="T65" fmla="*/ 220737 h 204"/>
                <a:gd name="T66" fmla="*/ 207965 w 182"/>
                <a:gd name="T67" fmla="*/ 231774 h 204"/>
                <a:gd name="T68" fmla="*/ 183629 w 182"/>
                <a:gd name="T69" fmla="*/ 211907 h 204"/>
                <a:gd name="T70" fmla="*/ 154868 w 182"/>
                <a:gd name="T71" fmla="*/ 200870 h 204"/>
                <a:gd name="T72" fmla="*/ 154868 w 182"/>
                <a:gd name="T73" fmla="*/ 169967 h 204"/>
                <a:gd name="T74" fmla="*/ 141593 w 182"/>
                <a:gd name="T75" fmla="*/ 141272 h 204"/>
                <a:gd name="T76" fmla="*/ 163717 w 182"/>
                <a:gd name="T77" fmla="*/ 116990 h 204"/>
                <a:gd name="T78" fmla="*/ 174779 w 182"/>
                <a:gd name="T79" fmla="*/ 88295 h 204"/>
                <a:gd name="T80" fmla="*/ 207965 w 182"/>
                <a:gd name="T81" fmla="*/ 88295 h 204"/>
                <a:gd name="T82" fmla="*/ 236726 w 182"/>
                <a:gd name="T83" fmla="*/ 77258 h 204"/>
                <a:gd name="T84" fmla="*/ 258850 w 182"/>
                <a:gd name="T85" fmla="*/ 97124 h 204"/>
                <a:gd name="T86" fmla="*/ 287611 w 182"/>
                <a:gd name="T87" fmla="*/ 108161 h 204"/>
                <a:gd name="T88" fmla="*/ 287611 w 182"/>
                <a:gd name="T89" fmla="*/ 141272 h 204"/>
                <a:gd name="T90" fmla="*/ 300886 w 182"/>
                <a:gd name="T91" fmla="*/ 169967 h 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2"/>
                <a:gd name="T139" fmla="*/ 0 h 204"/>
                <a:gd name="T140" fmla="*/ 182 w 182"/>
                <a:gd name="T141" fmla="*/ 204 h 2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7" name="文本框 91"/>
          <p:cNvSpPr>
            <a:spLocks noChangeArrowheads="1"/>
          </p:cNvSpPr>
          <p:nvPr/>
        </p:nvSpPr>
        <p:spPr bwMode="auto">
          <a:xfrm>
            <a:off x="1939925" y="2763838"/>
            <a:ext cx="217805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 altLang="zh-CN" sz="1600" b="1">
                <a:solidFill>
                  <a:srgbClr val="262626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   </a:t>
            </a:r>
            <a:r>
              <a:rPr lang="en-US" altLang="zh-CN" sz="1200" b="1">
                <a:solidFill>
                  <a:srgbClr val="292929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THAN  TEMPLATE</a:t>
            </a:r>
            <a:endParaRPr lang="zh-CN" altLang="en-US" sz="1200" b="1">
              <a:solidFill>
                <a:srgbClr val="292929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pPr eaLnBrk="1" hangingPunct="1"/>
            <a:r>
              <a:rPr lang="en-US" altLang="zh-CN" sz="1000">
                <a:solidFill>
                  <a:srgbClr val="292929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to the Center of</a:t>
            </a:r>
            <a:endParaRPr lang="zh-CN" altLang="en-US" sz="1000">
              <a:solidFill>
                <a:srgbClr val="292929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pPr eaLnBrk="1" hangingPunct="1"/>
            <a:r>
              <a:rPr lang="en-US" altLang="zh-CN" sz="1000">
                <a:solidFill>
                  <a:srgbClr val="292929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the  narrative thought</a:t>
            </a:r>
          </a:p>
          <a:p>
            <a:pPr eaLnBrk="1" hangingPunct="1"/>
            <a:endParaRPr lang="zh-CN" altLang="en-US" sz="1000">
              <a:solidFill>
                <a:srgbClr val="292929"/>
              </a:solidFill>
              <a:latin typeface="Calibri" pitchFamily="34" charset="0"/>
              <a:sym typeface="Calibri" pitchFamily="34" charset="0"/>
            </a:endParaRPr>
          </a:p>
          <a:p>
            <a:pPr eaLnBrk="1" hangingPunct="1"/>
            <a:endParaRPr lang="zh-CN" altLang="en-US" sz="1200">
              <a:solidFill>
                <a:srgbClr val="292929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48" name="文本框 92"/>
          <p:cNvSpPr>
            <a:spLocks noChangeArrowheads="1"/>
          </p:cNvSpPr>
          <p:nvPr/>
        </p:nvSpPr>
        <p:spPr bwMode="auto">
          <a:xfrm>
            <a:off x="2549525" y="4040188"/>
            <a:ext cx="2178050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 altLang="zh-CN" sz="1600" b="1">
                <a:solidFill>
                  <a:srgbClr val="262626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   </a:t>
            </a:r>
            <a:r>
              <a:rPr lang="en-US" altLang="zh-CN" sz="1200" b="1">
                <a:solidFill>
                  <a:srgbClr val="292929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THAN  TEMPLATE</a:t>
            </a:r>
            <a:endParaRPr lang="zh-CN" altLang="en-US" sz="1200" b="1">
              <a:solidFill>
                <a:srgbClr val="292929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pPr eaLnBrk="1" hangingPunct="1"/>
            <a:r>
              <a:rPr lang="en-US" altLang="zh-CN" sz="1000">
                <a:solidFill>
                  <a:srgbClr val="292929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to the Center of</a:t>
            </a:r>
            <a:endParaRPr lang="zh-CN" altLang="en-US" sz="1000">
              <a:solidFill>
                <a:srgbClr val="292929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pPr eaLnBrk="1" hangingPunct="1"/>
            <a:r>
              <a:rPr lang="en-US" altLang="zh-CN" sz="1000">
                <a:solidFill>
                  <a:srgbClr val="292929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the  narrative thought</a:t>
            </a:r>
          </a:p>
          <a:p>
            <a:pPr eaLnBrk="1" hangingPunct="1"/>
            <a:endParaRPr lang="zh-CN" altLang="en-US" sz="1000">
              <a:solidFill>
                <a:srgbClr val="292929"/>
              </a:solidFill>
              <a:latin typeface="Calibri" pitchFamily="34" charset="0"/>
              <a:sym typeface="Calibri" pitchFamily="34" charset="0"/>
            </a:endParaRPr>
          </a:p>
          <a:p>
            <a:pPr eaLnBrk="1" hangingPunct="1"/>
            <a:endParaRPr lang="zh-CN" altLang="en-US" sz="1200">
              <a:solidFill>
                <a:srgbClr val="292929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49" name="文本框 93"/>
          <p:cNvSpPr>
            <a:spLocks noChangeArrowheads="1"/>
          </p:cNvSpPr>
          <p:nvPr/>
        </p:nvSpPr>
        <p:spPr bwMode="auto">
          <a:xfrm>
            <a:off x="6843713" y="2197100"/>
            <a:ext cx="2176462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 altLang="zh-CN" sz="1600" b="1">
                <a:solidFill>
                  <a:srgbClr val="262626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   </a:t>
            </a:r>
            <a:r>
              <a:rPr lang="en-US" altLang="zh-CN" sz="1200" b="1">
                <a:solidFill>
                  <a:srgbClr val="292929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THAN  TEMPLATE</a:t>
            </a:r>
            <a:endParaRPr lang="zh-CN" altLang="en-US" sz="1200" b="1">
              <a:solidFill>
                <a:srgbClr val="292929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pPr eaLnBrk="1" hangingPunct="1"/>
            <a:r>
              <a:rPr lang="en-US" altLang="zh-CN" sz="1000">
                <a:solidFill>
                  <a:srgbClr val="292929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to the Center of</a:t>
            </a:r>
            <a:endParaRPr lang="zh-CN" altLang="en-US" sz="1000">
              <a:solidFill>
                <a:srgbClr val="292929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pPr eaLnBrk="1" hangingPunct="1"/>
            <a:r>
              <a:rPr lang="en-US" altLang="zh-CN" sz="1000">
                <a:solidFill>
                  <a:srgbClr val="292929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the  narrative thought</a:t>
            </a:r>
          </a:p>
          <a:p>
            <a:pPr eaLnBrk="1" hangingPunct="1"/>
            <a:endParaRPr lang="zh-CN" altLang="en-US" sz="1000">
              <a:solidFill>
                <a:srgbClr val="292929"/>
              </a:solidFill>
              <a:latin typeface="Calibri" pitchFamily="34" charset="0"/>
              <a:sym typeface="Calibri" pitchFamily="34" charset="0"/>
            </a:endParaRPr>
          </a:p>
          <a:p>
            <a:pPr eaLnBrk="1" hangingPunct="1"/>
            <a:endParaRPr lang="zh-CN" altLang="en-US" sz="1200">
              <a:solidFill>
                <a:srgbClr val="292929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50" name="文本框 94"/>
          <p:cNvSpPr>
            <a:spLocks noChangeArrowheads="1"/>
          </p:cNvSpPr>
          <p:nvPr/>
        </p:nvSpPr>
        <p:spPr bwMode="auto">
          <a:xfrm>
            <a:off x="8907463" y="3778250"/>
            <a:ext cx="2176462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 altLang="zh-CN" sz="1600" b="1">
                <a:solidFill>
                  <a:srgbClr val="262626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   </a:t>
            </a:r>
            <a:r>
              <a:rPr lang="en-US" altLang="zh-CN" sz="1200" b="1">
                <a:solidFill>
                  <a:srgbClr val="292929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THAN  TEMPLATE</a:t>
            </a:r>
            <a:endParaRPr lang="zh-CN" altLang="en-US" sz="1200" b="1">
              <a:solidFill>
                <a:srgbClr val="292929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pPr eaLnBrk="1" hangingPunct="1"/>
            <a:r>
              <a:rPr lang="en-US" altLang="zh-CN" sz="1000">
                <a:solidFill>
                  <a:srgbClr val="292929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to the Center of</a:t>
            </a:r>
            <a:endParaRPr lang="zh-CN" altLang="en-US" sz="1000">
              <a:solidFill>
                <a:srgbClr val="292929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pPr eaLnBrk="1" hangingPunct="1"/>
            <a:r>
              <a:rPr lang="en-US" altLang="zh-CN" sz="1000">
                <a:solidFill>
                  <a:srgbClr val="292929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the  narrative thought</a:t>
            </a:r>
          </a:p>
          <a:p>
            <a:pPr eaLnBrk="1" hangingPunct="1"/>
            <a:endParaRPr lang="zh-CN" altLang="en-US" sz="1000">
              <a:solidFill>
                <a:srgbClr val="292929"/>
              </a:solidFill>
              <a:latin typeface="Calibri" pitchFamily="34" charset="0"/>
              <a:sym typeface="Calibri" pitchFamily="34" charset="0"/>
            </a:endParaRPr>
          </a:p>
          <a:p>
            <a:pPr eaLnBrk="1" hangingPunct="1"/>
            <a:endParaRPr lang="zh-CN" altLang="en-US" sz="1200">
              <a:solidFill>
                <a:srgbClr val="292929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51" name="文本框 95"/>
          <p:cNvSpPr>
            <a:spLocks noChangeArrowheads="1"/>
          </p:cNvSpPr>
          <p:nvPr/>
        </p:nvSpPr>
        <p:spPr bwMode="auto">
          <a:xfrm>
            <a:off x="8321675" y="5141913"/>
            <a:ext cx="2176463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 altLang="zh-CN" sz="1600" b="1">
                <a:solidFill>
                  <a:srgbClr val="262626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   </a:t>
            </a:r>
            <a:r>
              <a:rPr lang="en-US" altLang="zh-CN" sz="1200" b="1">
                <a:solidFill>
                  <a:srgbClr val="292929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THAN  TEMPLATE</a:t>
            </a:r>
            <a:endParaRPr lang="zh-CN" altLang="en-US" sz="1200" b="1">
              <a:solidFill>
                <a:srgbClr val="292929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pPr eaLnBrk="1" hangingPunct="1"/>
            <a:r>
              <a:rPr lang="en-US" altLang="zh-CN" sz="1000">
                <a:solidFill>
                  <a:srgbClr val="292929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to the Center of</a:t>
            </a:r>
            <a:endParaRPr lang="zh-CN" altLang="en-US" sz="1000">
              <a:solidFill>
                <a:srgbClr val="292929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pPr eaLnBrk="1" hangingPunct="1"/>
            <a:r>
              <a:rPr lang="en-US" altLang="zh-CN" sz="1000">
                <a:solidFill>
                  <a:srgbClr val="292929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the  narrative thought</a:t>
            </a:r>
          </a:p>
          <a:p>
            <a:pPr eaLnBrk="1" hangingPunct="1"/>
            <a:endParaRPr lang="zh-CN" altLang="en-US" sz="1000">
              <a:solidFill>
                <a:srgbClr val="292929"/>
              </a:solidFill>
              <a:latin typeface="Calibri" pitchFamily="34" charset="0"/>
              <a:sym typeface="Calibri" pitchFamily="34" charset="0"/>
            </a:endParaRPr>
          </a:p>
          <a:p>
            <a:pPr eaLnBrk="1" hangingPunct="1"/>
            <a:endParaRPr lang="zh-CN" altLang="en-US" sz="1200">
              <a:solidFill>
                <a:srgbClr val="292929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52" name="文本框 96"/>
          <p:cNvSpPr>
            <a:spLocks noChangeArrowheads="1"/>
          </p:cNvSpPr>
          <p:nvPr/>
        </p:nvSpPr>
        <p:spPr bwMode="auto">
          <a:xfrm>
            <a:off x="4133850" y="5187950"/>
            <a:ext cx="2176463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 altLang="zh-CN" sz="1600" b="1">
                <a:solidFill>
                  <a:srgbClr val="262626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   </a:t>
            </a:r>
            <a:r>
              <a:rPr lang="en-US" altLang="zh-CN" sz="1200" b="1">
                <a:solidFill>
                  <a:srgbClr val="292929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THAN  TEMPLATE</a:t>
            </a:r>
            <a:endParaRPr lang="zh-CN" altLang="en-US" sz="1200" b="1">
              <a:solidFill>
                <a:srgbClr val="292929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pPr eaLnBrk="1" hangingPunct="1"/>
            <a:r>
              <a:rPr lang="en-US" altLang="zh-CN" sz="1000">
                <a:solidFill>
                  <a:srgbClr val="292929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to the Center of</a:t>
            </a:r>
            <a:endParaRPr lang="zh-CN" altLang="en-US" sz="1000">
              <a:solidFill>
                <a:srgbClr val="292929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pPr eaLnBrk="1" hangingPunct="1"/>
            <a:r>
              <a:rPr lang="en-US" altLang="zh-CN" sz="1000">
                <a:solidFill>
                  <a:srgbClr val="292929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the  narrative thought</a:t>
            </a:r>
          </a:p>
          <a:p>
            <a:pPr eaLnBrk="1" hangingPunct="1"/>
            <a:endParaRPr lang="zh-CN" altLang="en-US" sz="1000">
              <a:solidFill>
                <a:srgbClr val="292929"/>
              </a:solidFill>
              <a:latin typeface="Calibri" pitchFamily="34" charset="0"/>
              <a:sym typeface="Calibri" pitchFamily="34" charset="0"/>
            </a:endParaRPr>
          </a:p>
          <a:p>
            <a:pPr eaLnBrk="1" hangingPunct="1"/>
            <a:endParaRPr lang="zh-CN" altLang="en-US" sz="1200">
              <a:solidFill>
                <a:srgbClr val="292929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8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任意多边形 15"/>
          <p:cNvSpPr/>
          <p:nvPr/>
        </p:nvSpPr>
        <p:spPr>
          <a:xfrm flipV="1">
            <a:off x="4770220" y="1592"/>
            <a:ext cx="6479253" cy="4207401"/>
          </a:xfrm>
          <a:custGeom>
            <a:avLst/>
            <a:gdLst>
              <a:gd name="connsiteX0" fmla="*/ 0 w 5044985"/>
              <a:gd name="connsiteY0" fmla="*/ 3473849 h 3473849"/>
              <a:gd name="connsiteX1" fmla="*/ 5044985 w 5044985"/>
              <a:gd name="connsiteY1" fmla="*/ 3473849 h 3473849"/>
              <a:gd name="connsiteX2" fmla="*/ 2402057 w 5044985"/>
              <a:gd name="connsiteY2" fmla="*/ 0 h 3473849"/>
              <a:gd name="connsiteX3" fmla="*/ 0 w 5044985"/>
              <a:gd name="connsiteY3" fmla="*/ 3157251 h 3473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985" h="3473849">
                <a:moveTo>
                  <a:pt x="0" y="3473849"/>
                </a:moveTo>
                <a:lnTo>
                  <a:pt x="5044985" y="3473849"/>
                </a:lnTo>
                <a:lnTo>
                  <a:pt x="2402057" y="0"/>
                </a:lnTo>
                <a:lnTo>
                  <a:pt x="0" y="3157251"/>
                </a:lnTo>
                <a:close/>
              </a:path>
            </a:pathLst>
          </a:custGeom>
          <a:solidFill>
            <a:srgbClr val="B28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/>
        </p:nvSpPr>
        <p:spPr>
          <a:xfrm flipV="1">
            <a:off x="4515546" y="-35170"/>
            <a:ext cx="6535865" cy="4244163"/>
          </a:xfrm>
          <a:custGeom>
            <a:avLst/>
            <a:gdLst>
              <a:gd name="connsiteX0" fmla="*/ 0 w 5044985"/>
              <a:gd name="connsiteY0" fmla="*/ 3473849 h 3473849"/>
              <a:gd name="connsiteX1" fmla="*/ 5044985 w 5044985"/>
              <a:gd name="connsiteY1" fmla="*/ 3473849 h 3473849"/>
              <a:gd name="connsiteX2" fmla="*/ 2402057 w 5044985"/>
              <a:gd name="connsiteY2" fmla="*/ 0 h 3473849"/>
              <a:gd name="connsiteX3" fmla="*/ 0 w 5044985"/>
              <a:gd name="connsiteY3" fmla="*/ 3157251 h 3473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985" h="3473849">
                <a:moveTo>
                  <a:pt x="0" y="3473849"/>
                </a:moveTo>
                <a:lnTo>
                  <a:pt x="5044985" y="3473849"/>
                </a:lnTo>
                <a:lnTo>
                  <a:pt x="2402057" y="0"/>
                </a:lnTo>
                <a:lnTo>
                  <a:pt x="0" y="3157251"/>
                </a:lnTo>
                <a:close/>
              </a:path>
            </a:pathLst>
          </a:custGeom>
          <a:blipFill dpi="0" rotWithShape="0">
            <a:blip r:embed="rId3"/>
            <a:srcRect/>
            <a:stretch>
              <a:fillRect/>
            </a:stretch>
          </a:blipFill>
          <a:ln w="63500">
            <a:solidFill>
              <a:srgbClr val="DCB6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 flipH="1">
            <a:off x="0" y="3683725"/>
            <a:ext cx="2536721" cy="3170902"/>
          </a:xfrm>
          <a:custGeom>
            <a:avLst/>
            <a:gdLst>
              <a:gd name="connsiteX0" fmla="*/ 2415010 w 2416082"/>
              <a:gd name="connsiteY0" fmla="*/ 0 h 3174274"/>
              <a:gd name="connsiteX1" fmla="*/ 0 w 2416082"/>
              <a:gd name="connsiteY1" fmla="*/ 3174274 h 3174274"/>
              <a:gd name="connsiteX2" fmla="*/ 2416082 w 2416082"/>
              <a:gd name="connsiteY2" fmla="*/ 3174274 h 3174274"/>
              <a:gd name="connsiteX3" fmla="*/ 2416082 w 2416082"/>
              <a:gd name="connsiteY3" fmla="*/ 1410 h 3174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6082" h="3174274">
                <a:moveTo>
                  <a:pt x="2415010" y="0"/>
                </a:moveTo>
                <a:lnTo>
                  <a:pt x="0" y="3174274"/>
                </a:lnTo>
                <a:lnTo>
                  <a:pt x="2416082" y="3174274"/>
                </a:lnTo>
                <a:lnTo>
                  <a:pt x="2416082" y="1410"/>
                </a:lnTo>
                <a:close/>
              </a:path>
            </a:pathLst>
          </a:cu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582659" y="-1175224"/>
            <a:ext cx="651354" cy="989556"/>
          </a:xfrm>
          <a:prstGeom prst="rect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234013" y="-1175224"/>
            <a:ext cx="651354" cy="989556"/>
          </a:xfrm>
          <a:prstGeom prst="rect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885367" y="-1175224"/>
            <a:ext cx="651354" cy="989556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1"/>
          <p:cNvSpPr>
            <a:spLocks noChangeArrowheads="1"/>
          </p:cNvSpPr>
          <p:nvPr/>
        </p:nvSpPr>
        <p:spPr bwMode="auto">
          <a:xfrm>
            <a:off x="1626660" y="2943947"/>
            <a:ext cx="428835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hangingPunct="1"/>
            <a:r>
              <a:rPr lang="zh-CN" altLang="en-US" sz="8000" b="1" dirty="0" smtClean="0">
                <a:solidFill>
                  <a:srgbClr val="DCB66B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感谢聆听</a:t>
            </a:r>
            <a:endParaRPr lang="en-US" altLang="en-US" sz="8000" b="1" dirty="0">
              <a:solidFill>
                <a:srgbClr val="DCB66B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24" name="文本框 16"/>
          <p:cNvSpPr txBox="1">
            <a:spLocks noChangeArrowheads="1"/>
          </p:cNvSpPr>
          <p:nvPr/>
        </p:nvSpPr>
        <p:spPr bwMode="auto">
          <a:xfrm>
            <a:off x="373314" y="4325779"/>
            <a:ext cx="5287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 altLang="zh-CN" sz="2000" b="1" dirty="0">
                <a:solidFill>
                  <a:srgbClr val="262626"/>
                </a:solidFill>
                <a:latin typeface="方正姚体" pitchFamily="2" charset="-122"/>
                <a:ea typeface="方正姚体" pitchFamily="2" charset="-122"/>
              </a:rPr>
              <a:t>                    </a:t>
            </a:r>
            <a:r>
              <a:rPr lang="en-US" altLang="zh-CN" dirty="0">
                <a:solidFill>
                  <a:srgbClr val="FDFDFD"/>
                </a:solidFill>
                <a:latin typeface="Kartika" pitchFamily="18" charset="0"/>
                <a:ea typeface="方正姚体" pitchFamily="2" charset="-122"/>
              </a:rPr>
              <a:t>BUSINESS</a:t>
            </a:r>
            <a:r>
              <a:rPr lang="en-US" altLang="zh-CN" sz="2000" dirty="0">
                <a:solidFill>
                  <a:srgbClr val="FDFDFD"/>
                </a:solidFill>
                <a:latin typeface="Kartika" pitchFamily="18" charset="0"/>
                <a:ea typeface="方正姚体" pitchFamily="2" charset="-122"/>
              </a:rPr>
              <a:t> </a:t>
            </a:r>
            <a:r>
              <a:rPr lang="en-US" altLang="zh-CN" dirty="0">
                <a:solidFill>
                  <a:srgbClr val="FDFDFD"/>
                </a:solidFill>
                <a:latin typeface="Kartika" pitchFamily="18" charset="0"/>
                <a:ea typeface="方正姚体" pitchFamily="2" charset="-122"/>
              </a:rPr>
              <a:t>PowerPoint Template</a:t>
            </a:r>
            <a:endParaRPr lang="zh-CN" altLang="en-US" dirty="0">
              <a:solidFill>
                <a:srgbClr val="FDFDFD"/>
              </a:solidFill>
              <a:latin typeface="Kartika" pitchFamily="18" charset="0"/>
              <a:ea typeface="方正姚体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237110" y="5227297"/>
            <a:ext cx="2842895" cy="848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DCB66B"/>
                </a:solidFill>
                <a:latin typeface="Microsoft YaHei" pitchFamily="34" charset="-122"/>
                <a:ea typeface="Microsoft YaHei" pitchFamily="34" charset="-122"/>
              </a:rPr>
              <a:t>汇报者：    </a:t>
            </a:r>
            <a:r>
              <a:rPr lang="en-US" altLang="zh-CN" sz="2400" dirty="0" smtClean="0">
                <a:solidFill>
                  <a:srgbClr val="DCB66B"/>
                </a:solidFill>
                <a:latin typeface="Microsoft YaHei" pitchFamily="34" charset="-122"/>
                <a:ea typeface="Microsoft YaHei" pitchFamily="34" charset="-122"/>
              </a:rPr>
              <a:t>xxxxxxx</a:t>
            </a:r>
          </a:p>
          <a:p>
            <a:endParaRPr lang="en-US" altLang="zh-CN" sz="2400" dirty="0">
              <a:solidFill>
                <a:srgbClr val="DCB66B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430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433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582659" y="-1175224"/>
            <a:ext cx="651354" cy="989556"/>
          </a:xfrm>
          <a:prstGeom prst="rect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234013" y="-1175224"/>
            <a:ext cx="651354" cy="989556"/>
          </a:xfrm>
          <a:prstGeom prst="rect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885367" y="-1175224"/>
            <a:ext cx="651354" cy="989556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>
            <a:off x="1964593" y="301214"/>
            <a:ext cx="948735" cy="978946"/>
          </a:xfrm>
          <a:prstGeom prst="triangle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等腰三角形 21"/>
          <p:cNvSpPr/>
          <p:nvPr/>
        </p:nvSpPr>
        <p:spPr>
          <a:xfrm>
            <a:off x="1077350" y="0"/>
            <a:ext cx="1240653" cy="1280160"/>
          </a:xfrm>
          <a:prstGeom prst="triangle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1362488" y="572274"/>
            <a:ext cx="6703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rgbClr val="282828"/>
                </a:solidFill>
                <a:latin typeface="Impact" pitchFamily="34" charset="0"/>
                <a:ea typeface="方正姚体" pitchFamily="2" charset="-122"/>
              </a:rPr>
              <a:t>1.1</a:t>
            </a:r>
            <a:endParaRPr lang="zh-CN" altLang="en-US" sz="4000" dirty="0">
              <a:solidFill>
                <a:srgbClr val="282828"/>
              </a:solidFill>
              <a:latin typeface="Impact" pitchFamily="34" charset="0"/>
              <a:ea typeface="方正姚体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598008" y="178415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 smtClean="0">
                <a:solidFill>
                  <a:srgbClr val="DCB66B"/>
                </a:solidFill>
                <a:latin typeface="Microsoft YaHei" pitchFamily="34" charset="-122"/>
                <a:ea typeface="Microsoft YaHei" pitchFamily="34" charset="-122"/>
              </a:rPr>
              <a:t>投资亮点</a:t>
            </a:r>
            <a:endParaRPr lang="en-US" altLang="zh-CN" sz="5400" b="1" dirty="0">
              <a:solidFill>
                <a:srgbClr val="DCB66B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25" name="Freeform 17"/>
          <p:cNvSpPr/>
          <p:nvPr/>
        </p:nvSpPr>
        <p:spPr bwMode="auto">
          <a:xfrm>
            <a:off x="6460505" y="3157813"/>
            <a:ext cx="1936271" cy="1936272"/>
          </a:xfrm>
          <a:custGeom>
            <a:avLst/>
            <a:gdLst>
              <a:gd name="T0" fmla="*/ 836 w 942"/>
              <a:gd name="T1" fmla="*/ 532 h 942"/>
              <a:gd name="T2" fmla="*/ 763 w 942"/>
              <a:gd name="T3" fmla="*/ 595 h 942"/>
              <a:gd name="T4" fmla="*/ 652 w 942"/>
              <a:gd name="T5" fmla="*/ 526 h 942"/>
              <a:gd name="T6" fmla="*/ 721 w 942"/>
              <a:gd name="T7" fmla="*/ 415 h 942"/>
              <a:gd name="T8" fmla="*/ 805 w 942"/>
              <a:gd name="T9" fmla="*/ 434 h 942"/>
              <a:gd name="T10" fmla="*/ 849 w 942"/>
              <a:gd name="T11" fmla="*/ 393 h 942"/>
              <a:gd name="T12" fmla="*/ 792 w 942"/>
              <a:gd name="T13" fmla="*/ 152 h 942"/>
              <a:gd name="T14" fmla="*/ 552 w 942"/>
              <a:gd name="T15" fmla="*/ 209 h 942"/>
              <a:gd name="T16" fmla="*/ 511 w 942"/>
              <a:gd name="T17" fmla="*/ 164 h 942"/>
              <a:gd name="T18" fmla="*/ 530 w 942"/>
              <a:gd name="T19" fmla="*/ 80 h 942"/>
              <a:gd name="T20" fmla="*/ 419 w 942"/>
              <a:gd name="T21" fmla="*/ 12 h 942"/>
              <a:gd name="T22" fmla="*/ 350 w 942"/>
              <a:gd name="T23" fmla="*/ 123 h 942"/>
              <a:gd name="T24" fmla="*/ 413 w 942"/>
              <a:gd name="T25" fmla="*/ 195 h 942"/>
              <a:gd name="T26" fmla="*/ 381 w 942"/>
              <a:gd name="T27" fmla="*/ 248 h 942"/>
              <a:gd name="T28" fmla="*/ 151 w 942"/>
              <a:gd name="T29" fmla="*/ 302 h 942"/>
              <a:gd name="T30" fmla="*/ 208 w 942"/>
              <a:gd name="T31" fmla="*/ 543 h 942"/>
              <a:gd name="T32" fmla="*/ 164 w 942"/>
              <a:gd name="T33" fmla="*/ 585 h 942"/>
              <a:gd name="T34" fmla="*/ 80 w 942"/>
              <a:gd name="T35" fmla="*/ 566 h 942"/>
              <a:gd name="T36" fmla="*/ 11 w 942"/>
              <a:gd name="T37" fmla="*/ 677 h 942"/>
              <a:gd name="T38" fmla="*/ 122 w 942"/>
              <a:gd name="T39" fmla="*/ 746 h 942"/>
              <a:gd name="T40" fmla="*/ 195 w 942"/>
              <a:gd name="T41" fmla="*/ 682 h 942"/>
              <a:gd name="T42" fmla="*/ 247 w 942"/>
              <a:gd name="T43" fmla="*/ 715 h 942"/>
              <a:gd name="T44" fmla="*/ 301 w 942"/>
              <a:gd name="T45" fmla="*/ 942 h 942"/>
              <a:gd name="T46" fmla="*/ 528 w 942"/>
              <a:gd name="T47" fmla="*/ 888 h 942"/>
              <a:gd name="T48" fmla="*/ 560 w 942"/>
              <a:gd name="T49" fmla="*/ 836 h 942"/>
              <a:gd name="T50" fmla="*/ 497 w 942"/>
              <a:gd name="T51" fmla="*/ 764 h 942"/>
              <a:gd name="T52" fmla="*/ 566 w 942"/>
              <a:gd name="T53" fmla="*/ 652 h 942"/>
              <a:gd name="T54" fmla="*/ 677 w 942"/>
              <a:gd name="T55" fmla="*/ 721 h 942"/>
              <a:gd name="T56" fmla="*/ 658 w 942"/>
              <a:gd name="T57" fmla="*/ 805 h 942"/>
              <a:gd name="T58" fmla="*/ 700 w 942"/>
              <a:gd name="T59" fmla="*/ 849 h 942"/>
              <a:gd name="T60" fmla="*/ 941 w 942"/>
              <a:gd name="T61" fmla="*/ 792 h 942"/>
              <a:gd name="T62" fmla="*/ 942 w 942"/>
              <a:gd name="T63" fmla="*/ 794 h 942"/>
              <a:gd name="T64" fmla="*/ 942 w 942"/>
              <a:gd name="T65" fmla="*/ 793 h 942"/>
              <a:gd name="T66" fmla="*/ 888 w 942"/>
              <a:gd name="T67" fmla="*/ 564 h 942"/>
              <a:gd name="T68" fmla="*/ 836 w 942"/>
              <a:gd name="T69" fmla="*/ 532 h 9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42" h="942">
                <a:moveTo>
                  <a:pt x="836" y="532"/>
                </a:moveTo>
                <a:cubicBezTo>
                  <a:pt x="818" y="556"/>
                  <a:pt x="790" y="589"/>
                  <a:pt x="763" y="595"/>
                </a:cubicBezTo>
                <a:cubicBezTo>
                  <a:pt x="714" y="607"/>
                  <a:pt x="664" y="576"/>
                  <a:pt x="652" y="526"/>
                </a:cubicBezTo>
                <a:cubicBezTo>
                  <a:pt x="641" y="477"/>
                  <a:pt x="671" y="427"/>
                  <a:pt x="721" y="415"/>
                </a:cubicBezTo>
                <a:cubicBezTo>
                  <a:pt x="765" y="405"/>
                  <a:pt x="787" y="423"/>
                  <a:pt x="805" y="434"/>
                </a:cubicBezTo>
                <a:cubicBezTo>
                  <a:pt x="823" y="445"/>
                  <a:pt x="858" y="429"/>
                  <a:pt x="849" y="393"/>
                </a:cubicBezTo>
                <a:cubicBezTo>
                  <a:pt x="792" y="152"/>
                  <a:pt x="792" y="152"/>
                  <a:pt x="792" y="152"/>
                </a:cubicBezTo>
                <a:cubicBezTo>
                  <a:pt x="552" y="209"/>
                  <a:pt x="552" y="209"/>
                  <a:pt x="552" y="209"/>
                </a:cubicBezTo>
                <a:cubicBezTo>
                  <a:pt x="516" y="217"/>
                  <a:pt x="500" y="182"/>
                  <a:pt x="511" y="164"/>
                </a:cubicBezTo>
                <a:cubicBezTo>
                  <a:pt x="522" y="146"/>
                  <a:pt x="540" y="124"/>
                  <a:pt x="530" y="80"/>
                </a:cubicBezTo>
                <a:cubicBezTo>
                  <a:pt x="518" y="31"/>
                  <a:pt x="468" y="0"/>
                  <a:pt x="419" y="12"/>
                </a:cubicBezTo>
                <a:cubicBezTo>
                  <a:pt x="369" y="23"/>
                  <a:pt x="338" y="73"/>
                  <a:pt x="350" y="123"/>
                </a:cubicBezTo>
                <a:cubicBezTo>
                  <a:pt x="356" y="150"/>
                  <a:pt x="389" y="178"/>
                  <a:pt x="413" y="195"/>
                </a:cubicBezTo>
                <a:cubicBezTo>
                  <a:pt x="443" y="217"/>
                  <a:pt x="416" y="239"/>
                  <a:pt x="381" y="248"/>
                </a:cubicBezTo>
                <a:cubicBezTo>
                  <a:pt x="151" y="302"/>
                  <a:pt x="151" y="302"/>
                  <a:pt x="151" y="302"/>
                </a:cubicBezTo>
                <a:cubicBezTo>
                  <a:pt x="208" y="543"/>
                  <a:pt x="208" y="543"/>
                  <a:pt x="208" y="543"/>
                </a:cubicBezTo>
                <a:cubicBezTo>
                  <a:pt x="217" y="580"/>
                  <a:pt x="182" y="596"/>
                  <a:pt x="164" y="585"/>
                </a:cubicBezTo>
                <a:cubicBezTo>
                  <a:pt x="146" y="573"/>
                  <a:pt x="124" y="556"/>
                  <a:pt x="80" y="566"/>
                </a:cubicBezTo>
                <a:cubicBezTo>
                  <a:pt x="30" y="578"/>
                  <a:pt x="0" y="627"/>
                  <a:pt x="11" y="677"/>
                </a:cubicBezTo>
                <a:cubicBezTo>
                  <a:pt x="23" y="727"/>
                  <a:pt x="73" y="757"/>
                  <a:pt x="122" y="746"/>
                </a:cubicBezTo>
                <a:cubicBezTo>
                  <a:pt x="149" y="739"/>
                  <a:pt x="177" y="707"/>
                  <a:pt x="195" y="682"/>
                </a:cubicBezTo>
                <a:cubicBezTo>
                  <a:pt x="216" y="653"/>
                  <a:pt x="239" y="680"/>
                  <a:pt x="247" y="715"/>
                </a:cubicBezTo>
                <a:cubicBezTo>
                  <a:pt x="301" y="942"/>
                  <a:pt x="301" y="942"/>
                  <a:pt x="301" y="942"/>
                </a:cubicBezTo>
                <a:cubicBezTo>
                  <a:pt x="528" y="888"/>
                  <a:pt x="528" y="888"/>
                  <a:pt x="528" y="888"/>
                </a:cubicBezTo>
                <a:cubicBezTo>
                  <a:pt x="563" y="880"/>
                  <a:pt x="590" y="857"/>
                  <a:pt x="560" y="836"/>
                </a:cubicBezTo>
                <a:cubicBezTo>
                  <a:pt x="536" y="818"/>
                  <a:pt x="504" y="790"/>
                  <a:pt x="497" y="764"/>
                </a:cubicBezTo>
                <a:cubicBezTo>
                  <a:pt x="486" y="714"/>
                  <a:pt x="516" y="664"/>
                  <a:pt x="566" y="652"/>
                </a:cubicBezTo>
                <a:cubicBezTo>
                  <a:pt x="616" y="641"/>
                  <a:pt x="665" y="672"/>
                  <a:pt x="677" y="721"/>
                </a:cubicBezTo>
                <a:cubicBezTo>
                  <a:pt x="687" y="765"/>
                  <a:pt x="670" y="787"/>
                  <a:pt x="658" y="805"/>
                </a:cubicBezTo>
                <a:cubicBezTo>
                  <a:pt x="647" y="823"/>
                  <a:pt x="663" y="858"/>
                  <a:pt x="700" y="849"/>
                </a:cubicBezTo>
                <a:cubicBezTo>
                  <a:pt x="941" y="792"/>
                  <a:pt x="941" y="792"/>
                  <a:pt x="941" y="792"/>
                </a:cubicBezTo>
                <a:cubicBezTo>
                  <a:pt x="942" y="794"/>
                  <a:pt x="942" y="794"/>
                  <a:pt x="942" y="794"/>
                </a:cubicBezTo>
                <a:cubicBezTo>
                  <a:pt x="942" y="793"/>
                  <a:pt x="942" y="793"/>
                  <a:pt x="942" y="793"/>
                </a:cubicBezTo>
                <a:cubicBezTo>
                  <a:pt x="888" y="564"/>
                  <a:pt x="888" y="564"/>
                  <a:pt x="888" y="564"/>
                </a:cubicBezTo>
                <a:cubicBezTo>
                  <a:pt x="880" y="529"/>
                  <a:pt x="857" y="502"/>
                  <a:pt x="836" y="532"/>
                </a:cubicBezTo>
                <a:close/>
              </a:path>
            </a:pathLst>
          </a:custGeom>
          <a:solidFill>
            <a:srgbClr val="DCB66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6" name="Freeform 19"/>
          <p:cNvSpPr/>
          <p:nvPr/>
        </p:nvSpPr>
        <p:spPr bwMode="auto">
          <a:xfrm>
            <a:off x="5142709" y="2277934"/>
            <a:ext cx="1969957" cy="1969957"/>
          </a:xfrm>
          <a:custGeom>
            <a:avLst/>
            <a:gdLst>
              <a:gd name="T0" fmla="*/ 743 w 958"/>
              <a:gd name="T1" fmla="*/ 690 h 958"/>
              <a:gd name="T2" fmla="*/ 647 w 958"/>
              <a:gd name="T3" fmla="*/ 691 h 958"/>
              <a:gd name="T4" fmla="*/ 608 w 958"/>
              <a:gd name="T5" fmla="*/ 567 h 958"/>
              <a:gd name="T6" fmla="*/ 732 w 958"/>
              <a:gd name="T7" fmla="*/ 527 h 958"/>
              <a:gd name="T8" fmla="*/ 784 w 958"/>
              <a:gd name="T9" fmla="*/ 596 h 958"/>
              <a:gd name="T10" fmla="*/ 844 w 958"/>
              <a:gd name="T11" fmla="*/ 593 h 958"/>
              <a:gd name="T12" fmla="*/ 958 w 958"/>
              <a:gd name="T13" fmla="*/ 374 h 958"/>
              <a:gd name="T14" fmla="*/ 739 w 958"/>
              <a:gd name="T15" fmla="*/ 260 h 958"/>
              <a:gd name="T16" fmla="*/ 737 w 958"/>
              <a:gd name="T17" fmla="*/ 200 h 958"/>
              <a:gd name="T18" fmla="*/ 805 w 958"/>
              <a:gd name="T19" fmla="*/ 148 h 958"/>
              <a:gd name="T20" fmla="*/ 766 w 958"/>
              <a:gd name="T21" fmla="*/ 24 h 958"/>
              <a:gd name="T22" fmla="*/ 641 w 958"/>
              <a:gd name="T23" fmla="*/ 63 h 958"/>
              <a:gd name="T24" fmla="*/ 642 w 958"/>
              <a:gd name="T25" fmla="*/ 159 h 958"/>
              <a:gd name="T26" fmla="*/ 583 w 958"/>
              <a:gd name="T27" fmla="*/ 178 h 958"/>
              <a:gd name="T28" fmla="*/ 374 w 958"/>
              <a:gd name="T29" fmla="*/ 70 h 958"/>
              <a:gd name="T30" fmla="*/ 260 w 958"/>
              <a:gd name="T31" fmla="*/ 290 h 958"/>
              <a:gd name="T32" fmla="*/ 199 w 958"/>
              <a:gd name="T33" fmla="*/ 292 h 958"/>
              <a:gd name="T34" fmla="*/ 148 w 958"/>
              <a:gd name="T35" fmla="*/ 224 h 958"/>
              <a:gd name="T36" fmla="*/ 24 w 958"/>
              <a:gd name="T37" fmla="*/ 263 h 958"/>
              <a:gd name="T38" fmla="*/ 63 w 958"/>
              <a:gd name="T39" fmla="*/ 388 h 958"/>
              <a:gd name="T40" fmla="*/ 159 w 958"/>
              <a:gd name="T41" fmla="*/ 387 h 958"/>
              <a:gd name="T42" fmla="*/ 178 w 958"/>
              <a:gd name="T43" fmla="*/ 446 h 958"/>
              <a:gd name="T44" fmla="*/ 70 w 958"/>
              <a:gd name="T45" fmla="*/ 653 h 958"/>
              <a:gd name="T46" fmla="*/ 278 w 958"/>
              <a:gd name="T47" fmla="*/ 760 h 958"/>
              <a:gd name="T48" fmla="*/ 337 w 958"/>
              <a:gd name="T49" fmla="*/ 741 h 958"/>
              <a:gd name="T50" fmla="*/ 336 w 958"/>
              <a:gd name="T51" fmla="*/ 645 h 958"/>
              <a:gd name="T52" fmla="*/ 460 w 958"/>
              <a:gd name="T53" fmla="*/ 606 h 958"/>
              <a:gd name="T54" fmla="*/ 500 w 958"/>
              <a:gd name="T55" fmla="*/ 730 h 958"/>
              <a:gd name="T56" fmla="*/ 431 w 958"/>
              <a:gd name="T57" fmla="*/ 782 h 958"/>
              <a:gd name="T58" fmla="*/ 433 w 958"/>
              <a:gd name="T59" fmla="*/ 842 h 958"/>
              <a:gd name="T60" fmla="*/ 654 w 958"/>
              <a:gd name="T61" fmla="*/ 956 h 958"/>
              <a:gd name="T62" fmla="*/ 653 w 958"/>
              <a:gd name="T63" fmla="*/ 958 h 958"/>
              <a:gd name="T64" fmla="*/ 654 w 958"/>
              <a:gd name="T65" fmla="*/ 958 h 958"/>
              <a:gd name="T66" fmla="*/ 762 w 958"/>
              <a:gd name="T67" fmla="*/ 749 h 958"/>
              <a:gd name="T68" fmla="*/ 743 w 958"/>
              <a:gd name="T69" fmla="*/ 690 h 9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58" h="958">
                <a:moveTo>
                  <a:pt x="743" y="690"/>
                </a:moveTo>
                <a:cubicBezTo>
                  <a:pt x="714" y="697"/>
                  <a:pt x="672" y="704"/>
                  <a:pt x="647" y="691"/>
                </a:cubicBezTo>
                <a:cubicBezTo>
                  <a:pt x="602" y="668"/>
                  <a:pt x="584" y="612"/>
                  <a:pt x="608" y="567"/>
                </a:cubicBezTo>
                <a:cubicBezTo>
                  <a:pt x="631" y="521"/>
                  <a:pt x="687" y="504"/>
                  <a:pt x="732" y="527"/>
                </a:cubicBezTo>
                <a:cubicBezTo>
                  <a:pt x="772" y="548"/>
                  <a:pt x="777" y="576"/>
                  <a:pt x="784" y="596"/>
                </a:cubicBezTo>
                <a:cubicBezTo>
                  <a:pt x="790" y="616"/>
                  <a:pt x="827" y="627"/>
                  <a:pt x="844" y="593"/>
                </a:cubicBezTo>
                <a:cubicBezTo>
                  <a:pt x="958" y="374"/>
                  <a:pt x="958" y="374"/>
                  <a:pt x="958" y="374"/>
                </a:cubicBezTo>
                <a:cubicBezTo>
                  <a:pt x="739" y="260"/>
                  <a:pt x="739" y="260"/>
                  <a:pt x="739" y="260"/>
                </a:cubicBezTo>
                <a:cubicBezTo>
                  <a:pt x="706" y="243"/>
                  <a:pt x="716" y="206"/>
                  <a:pt x="737" y="200"/>
                </a:cubicBezTo>
                <a:cubicBezTo>
                  <a:pt x="757" y="193"/>
                  <a:pt x="785" y="188"/>
                  <a:pt x="805" y="148"/>
                </a:cubicBezTo>
                <a:cubicBezTo>
                  <a:pt x="829" y="103"/>
                  <a:pt x="811" y="47"/>
                  <a:pt x="766" y="24"/>
                </a:cubicBezTo>
                <a:cubicBezTo>
                  <a:pt x="721" y="0"/>
                  <a:pt x="665" y="18"/>
                  <a:pt x="641" y="63"/>
                </a:cubicBezTo>
                <a:cubicBezTo>
                  <a:pt x="629" y="88"/>
                  <a:pt x="635" y="130"/>
                  <a:pt x="642" y="159"/>
                </a:cubicBezTo>
                <a:cubicBezTo>
                  <a:pt x="651" y="195"/>
                  <a:pt x="615" y="195"/>
                  <a:pt x="583" y="178"/>
                </a:cubicBezTo>
                <a:cubicBezTo>
                  <a:pt x="374" y="70"/>
                  <a:pt x="374" y="70"/>
                  <a:pt x="374" y="70"/>
                </a:cubicBezTo>
                <a:cubicBezTo>
                  <a:pt x="260" y="290"/>
                  <a:pt x="260" y="290"/>
                  <a:pt x="260" y="290"/>
                </a:cubicBezTo>
                <a:cubicBezTo>
                  <a:pt x="243" y="323"/>
                  <a:pt x="206" y="313"/>
                  <a:pt x="199" y="292"/>
                </a:cubicBezTo>
                <a:cubicBezTo>
                  <a:pt x="193" y="272"/>
                  <a:pt x="188" y="244"/>
                  <a:pt x="148" y="224"/>
                </a:cubicBezTo>
                <a:cubicBezTo>
                  <a:pt x="103" y="200"/>
                  <a:pt x="47" y="218"/>
                  <a:pt x="24" y="263"/>
                </a:cubicBezTo>
                <a:cubicBezTo>
                  <a:pt x="0" y="308"/>
                  <a:pt x="18" y="364"/>
                  <a:pt x="63" y="388"/>
                </a:cubicBezTo>
                <a:cubicBezTo>
                  <a:pt x="87" y="400"/>
                  <a:pt x="130" y="394"/>
                  <a:pt x="159" y="387"/>
                </a:cubicBezTo>
                <a:cubicBezTo>
                  <a:pt x="195" y="378"/>
                  <a:pt x="194" y="413"/>
                  <a:pt x="178" y="446"/>
                </a:cubicBezTo>
                <a:cubicBezTo>
                  <a:pt x="70" y="653"/>
                  <a:pt x="70" y="653"/>
                  <a:pt x="70" y="653"/>
                </a:cubicBezTo>
                <a:cubicBezTo>
                  <a:pt x="278" y="760"/>
                  <a:pt x="278" y="760"/>
                  <a:pt x="278" y="760"/>
                </a:cubicBezTo>
                <a:cubicBezTo>
                  <a:pt x="310" y="777"/>
                  <a:pt x="345" y="777"/>
                  <a:pt x="337" y="741"/>
                </a:cubicBezTo>
                <a:cubicBezTo>
                  <a:pt x="330" y="712"/>
                  <a:pt x="323" y="670"/>
                  <a:pt x="336" y="645"/>
                </a:cubicBezTo>
                <a:cubicBezTo>
                  <a:pt x="359" y="600"/>
                  <a:pt x="415" y="582"/>
                  <a:pt x="460" y="606"/>
                </a:cubicBezTo>
                <a:cubicBezTo>
                  <a:pt x="505" y="629"/>
                  <a:pt x="523" y="685"/>
                  <a:pt x="500" y="730"/>
                </a:cubicBezTo>
                <a:cubicBezTo>
                  <a:pt x="479" y="770"/>
                  <a:pt x="451" y="775"/>
                  <a:pt x="431" y="782"/>
                </a:cubicBezTo>
                <a:cubicBezTo>
                  <a:pt x="411" y="788"/>
                  <a:pt x="400" y="825"/>
                  <a:pt x="433" y="842"/>
                </a:cubicBezTo>
                <a:cubicBezTo>
                  <a:pt x="654" y="956"/>
                  <a:pt x="654" y="956"/>
                  <a:pt x="654" y="956"/>
                </a:cubicBezTo>
                <a:cubicBezTo>
                  <a:pt x="653" y="958"/>
                  <a:pt x="653" y="958"/>
                  <a:pt x="653" y="958"/>
                </a:cubicBezTo>
                <a:cubicBezTo>
                  <a:pt x="654" y="958"/>
                  <a:pt x="654" y="958"/>
                  <a:pt x="654" y="958"/>
                </a:cubicBezTo>
                <a:cubicBezTo>
                  <a:pt x="762" y="749"/>
                  <a:pt x="762" y="749"/>
                  <a:pt x="762" y="749"/>
                </a:cubicBezTo>
                <a:cubicBezTo>
                  <a:pt x="779" y="717"/>
                  <a:pt x="779" y="682"/>
                  <a:pt x="743" y="690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7" name="Freeform 21"/>
          <p:cNvSpPr/>
          <p:nvPr/>
        </p:nvSpPr>
        <p:spPr bwMode="auto">
          <a:xfrm>
            <a:off x="3674000" y="3262912"/>
            <a:ext cx="1951093" cy="1951093"/>
          </a:xfrm>
          <a:custGeom>
            <a:avLst/>
            <a:gdLst>
              <a:gd name="T0" fmla="*/ 808 w 949"/>
              <a:gd name="T1" fmla="*/ 668 h 949"/>
              <a:gd name="T2" fmla="*/ 715 w 949"/>
              <a:gd name="T3" fmla="*/ 690 h 949"/>
              <a:gd name="T4" fmla="*/ 649 w 949"/>
              <a:gd name="T5" fmla="*/ 577 h 949"/>
              <a:gd name="T6" fmla="*/ 762 w 949"/>
              <a:gd name="T7" fmla="*/ 511 h 949"/>
              <a:gd name="T8" fmla="*/ 827 w 949"/>
              <a:gd name="T9" fmla="*/ 567 h 949"/>
              <a:gd name="T10" fmla="*/ 886 w 949"/>
              <a:gd name="T11" fmla="*/ 552 h 949"/>
              <a:gd name="T12" fmla="*/ 949 w 949"/>
              <a:gd name="T13" fmla="*/ 312 h 949"/>
              <a:gd name="T14" fmla="*/ 710 w 949"/>
              <a:gd name="T15" fmla="*/ 249 h 949"/>
              <a:gd name="T16" fmla="*/ 695 w 949"/>
              <a:gd name="T17" fmla="*/ 191 h 949"/>
              <a:gd name="T18" fmla="*/ 751 w 949"/>
              <a:gd name="T19" fmla="*/ 126 h 949"/>
              <a:gd name="T20" fmla="*/ 685 w 949"/>
              <a:gd name="T21" fmla="*/ 13 h 949"/>
              <a:gd name="T22" fmla="*/ 572 w 949"/>
              <a:gd name="T23" fmla="*/ 79 h 949"/>
              <a:gd name="T24" fmla="*/ 594 w 949"/>
              <a:gd name="T25" fmla="*/ 172 h 949"/>
              <a:gd name="T26" fmla="*/ 540 w 949"/>
              <a:gd name="T27" fmla="*/ 203 h 949"/>
              <a:gd name="T28" fmla="*/ 312 w 949"/>
              <a:gd name="T29" fmla="*/ 143 h 949"/>
              <a:gd name="T30" fmla="*/ 249 w 949"/>
              <a:gd name="T31" fmla="*/ 383 h 949"/>
              <a:gd name="T32" fmla="*/ 191 w 949"/>
              <a:gd name="T33" fmla="*/ 399 h 949"/>
              <a:gd name="T34" fmla="*/ 126 w 949"/>
              <a:gd name="T35" fmla="*/ 343 h 949"/>
              <a:gd name="T36" fmla="*/ 13 w 949"/>
              <a:gd name="T37" fmla="*/ 408 h 949"/>
              <a:gd name="T38" fmla="*/ 78 w 949"/>
              <a:gd name="T39" fmla="*/ 521 h 949"/>
              <a:gd name="T40" fmla="*/ 172 w 949"/>
              <a:gd name="T41" fmla="*/ 500 h 949"/>
              <a:gd name="T42" fmla="*/ 203 w 949"/>
              <a:gd name="T43" fmla="*/ 553 h 949"/>
              <a:gd name="T44" fmla="*/ 143 w 949"/>
              <a:gd name="T45" fmla="*/ 778 h 949"/>
              <a:gd name="T46" fmla="*/ 369 w 949"/>
              <a:gd name="T47" fmla="*/ 838 h 949"/>
              <a:gd name="T48" fmla="*/ 422 w 949"/>
              <a:gd name="T49" fmla="*/ 807 h 949"/>
              <a:gd name="T50" fmla="*/ 401 w 949"/>
              <a:gd name="T51" fmla="*/ 713 h 949"/>
              <a:gd name="T52" fmla="*/ 514 w 949"/>
              <a:gd name="T53" fmla="*/ 648 h 949"/>
              <a:gd name="T54" fmla="*/ 579 w 949"/>
              <a:gd name="T55" fmla="*/ 760 h 949"/>
              <a:gd name="T56" fmla="*/ 523 w 949"/>
              <a:gd name="T57" fmla="*/ 826 h 949"/>
              <a:gd name="T58" fmla="*/ 539 w 949"/>
              <a:gd name="T59" fmla="*/ 884 h 949"/>
              <a:gd name="T60" fmla="*/ 779 w 949"/>
              <a:gd name="T61" fmla="*/ 947 h 949"/>
              <a:gd name="T62" fmla="*/ 779 w 949"/>
              <a:gd name="T63" fmla="*/ 949 h 949"/>
              <a:gd name="T64" fmla="*/ 779 w 949"/>
              <a:gd name="T65" fmla="*/ 949 h 949"/>
              <a:gd name="T66" fmla="*/ 839 w 949"/>
              <a:gd name="T67" fmla="*/ 721 h 949"/>
              <a:gd name="T68" fmla="*/ 808 w 949"/>
              <a:gd name="T69" fmla="*/ 668 h 9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49" h="949">
                <a:moveTo>
                  <a:pt x="808" y="668"/>
                </a:moveTo>
                <a:cubicBezTo>
                  <a:pt x="781" y="681"/>
                  <a:pt x="741" y="697"/>
                  <a:pt x="715" y="690"/>
                </a:cubicBezTo>
                <a:cubicBezTo>
                  <a:pt x="665" y="677"/>
                  <a:pt x="636" y="626"/>
                  <a:pt x="649" y="577"/>
                </a:cubicBezTo>
                <a:cubicBezTo>
                  <a:pt x="662" y="528"/>
                  <a:pt x="713" y="498"/>
                  <a:pt x="762" y="511"/>
                </a:cubicBezTo>
                <a:cubicBezTo>
                  <a:pt x="805" y="523"/>
                  <a:pt x="817" y="549"/>
                  <a:pt x="827" y="567"/>
                </a:cubicBezTo>
                <a:cubicBezTo>
                  <a:pt x="838" y="586"/>
                  <a:pt x="876" y="588"/>
                  <a:pt x="886" y="552"/>
                </a:cubicBezTo>
                <a:cubicBezTo>
                  <a:pt x="949" y="312"/>
                  <a:pt x="949" y="312"/>
                  <a:pt x="949" y="312"/>
                </a:cubicBezTo>
                <a:cubicBezTo>
                  <a:pt x="710" y="249"/>
                  <a:pt x="710" y="249"/>
                  <a:pt x="710" y="249"/>
                </a:cubicBezTo>
                <a:cubicBezTo>
                  <a:pt x="674" y="240"/>
                  <a:pt x="676" y="202"/>
                  <a:pt x="695" y="191"/>
                </a:cubicBezTo>
                <a:cubicBezTo>
                  <a:pt x="713" y="180"/>
                  <a:pt x="739" y="169"/>
                  <a:pt x="751" y="126"/>
                </a:cubicBezTo>
                <a:cubicBezTo>
                  <a:pt x="764" y="76"/>
                  <a:pt x="734" y="26"/>
                  <a:pt x="685" y="13"/>
                </a:cubicBezTo>
                <a:cubicBezTo>
                  <a:pt x="636" y="0"/>
                  <a:pt x="585" y="29"/>
                  <a:pt x="572" y="79"/>
                </a:cubicBezTo>
                <a:cubicBezTo>
                  <a:pt x="565" y="105"/>
                  <a:pt x="581" y="145"/>
                  <a:pt x="594" y="172"/>
                </a:cubicBezTo>
                <a:cubicBezTo>
                  <a:pt x="610" y="205"/>
                  <a:pt x="575" y="212"/>
                  <a:pt x="540" y="203"/>
                </a:cubicBezTo>
                <a:cubicBezTo>
                  <a:pt x="312" y="143"/>
                  <a:pt x="312" y="143"/>
                  <a:pt x="312" y="143"/>
                </a:cubicBezTo>
                <a:cubicBezTo>
                  <a:pt x="249" y="383"/>
                  <a:pt x="249" y="383"/>
                  <a:pt x="249" y="383"/>
                </a:cubicBezTo>
                <a:cubicBezTo>
                  <a:pt x="240" y="419"/>
                  <a:pt x="201" y="417"/>
                  <a:pt x="191" y="399"/>
                </a:cubicBezTo>
                <a:cubicBezTo>
                  <a:pt x="180" y="380"/>
                  <a:pt x="169" y="354"/>
                  <a:pt x="126" y="343"/>
                </a:cubicBezTo>
                <a:cubicBezTo>
                  <a:pt x="76" y="330"/>
                  <a:pt x="26" y="359"/>
                  <a:pt x="13" y="408"/>
                </a:cubicBezTo>
                <a:cubicBezTo>
                  <a:pt x="0" y="458"/>
                  <a:pt x="29" y="508"/>
                  <a:pt x="78" y="521"/>
                </a:cubicBezTo>
                <a:cubicBezTo>
                  <a:pt x="105" y="528"/>
                  <a:pt x="145" y="513"/>
                  <a:pt x="172" y="500"/>
                </a:cubicBezTo>
                <a:cubicBezTo>
                  <a:pt x="205" y="483"/>
                  <a:pt x="212" y="518"/>
                  <a:pt x="203" y="553"/>
                </a:cubicBezTo>
                <a:cubicBezTo>
                  <a:pt x="143" y="778"/>
                  <a:pt x="143" y="778"/>
                  <a:pt x="143" y="778"/>
                </a:cubicBezTo>
                <a:cubicBezTo>
                  <a:pt x="369" y="838"/>
                  <a:pt x="369" y="838"/>
                  <a:pt x="369" y="838"/>
                </a:cubicBezTo>
                <a:cubicBezTo>
                  <a:pt x="404" y="847"/>
                  <a:pt x="439" y="840"/>
                  <a:pt x="422" y="807"/>
                </a:cubicBezTo>
                <a:cubicBezTo>
                  <a:pt x="409" y="780"/>
                  <a:pt x="394" y="740"/>
                  <a:pt x="401" y="713"/>
                </a:cubicBezTo>
                <a:cubicBezTo>
                  <a:pt x="414" y="664"/>
                  <a:pt x="464" y="635"/>
                  <a:pt x="514" y="648"/>
                </a:cubicBezTo>
                <a:cubicBezTo>
                  <a:pt x="563" y="661"/>
                  <a:pt x="592" y="711"/>
                  <a:pt x="579" y="760"/>
                </a:cubicBezTo>
                <a:cubicBezTo>
                  <a:pt x="568" y="804"/>
                  <a:pt x="542" y="815"/>
                  <a:pt x="523" y="826"/>
                </a:cubicBezTo>
                <a:cubicBezTo>
                  <a:pt x="505" y="836"/>
                  <a:pt x="503" y="874"/>
                  <a:pt x="539" y="884"/>
                </a:cubicBezTo>
                <a:cubicBezTo>
                  <a:pt x="779" y="947"/>
                  <a:pt x="779" y="947"/>
                  <a:pt x="779" y="947"/>
                </a:cubicBezTo>
                <a:cubicBezTo>
                  <a:pt x="779" y="949"/>
                  <a:pt x="779" y="949"/>
                  <a:pt x="779" y="949"/>
                </a:cubicBezTo>
                <a:cubicBezTo>
                  <a:pt x="779" y="949"/>
                  <a:pt x="779" y="949"/>
                  <a:pt x="779" y="949"/>
                </a:cubicBezTo>
                <a:cubicBezTo>
                  <a:pt x="839" y="721"/>
                  <a:pt x="839" y="721"/>
                  <a:pt x="839" y="721"/>
                </a:cubicBezTo>
                <a:cubicBezTo>
                  <a:pt x="849" y="686"/>
                  <a:pt x="841" y="652"/>
                  <a:pt x="808" y="668"/>
                </a:cubicBezTo>
                <a:close/>
              </a:path>
            </a:pathLst>
          </a:custGeom>
          <a:solidFill>
            <a:srgbClr val="DCB66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8" name="Freeform 23"/>
          <p:cNvSpPr/>
          <p:nvPr/>
        </p:nvSpPr>
        <p:spPr bwMode="auto">
          <a:xfrm>
            <a:off x="4958110" y="4514684"/>
            <a:ext cx="1921449" cy="1920103"/>
          </a:xfrm>
          <a:custGeom>
            <a:avLst/>
            <a:gdLst>
              <a:gd name="T0" fmla="*/ 823 w 935"/>
              <a:gd name="T1" fmla="*/ 652 h 934"/>
              <a:gd name="T2" fmla="*/ 732 w 935"/>
              <a:gd name="T3" fmla="*/ 681 h 934"/>
              <a:gd name="T4" fmla="*/ 657 w 935"/>
              <a:gd name="T5" fmla="*/ 574 h 934"/>
              <a:gd name="T6" fmla="*/ 765 w 935"/>
              <a:gd name="T7" fmla="*/ 499 h 934"/>
              <a:gd name="T8" fmla="*/ 834 w 935"/>
              <a:gd name="T9" fmla="*/ 550 h 934"/>
              <a:gd name="T10" fmla="*/ 891 w 935"/>
              <a:gd name="T11" fmla="*/ 530 h 934"/>
              <a:gd name="T12" fmla="*/ 935 w 935"/>
              <a:gd name="T13" fmla="*/ 286 h 934"/>
              <a:gd name="T14" fmla="*/ 692 w 935"/>
              <a:gd name="T15" fmla="*/ 242 h 934"/>
              <a:gd name="T16" fmla="*/ 672 w 935"/>
              <a:gd name="T17" fmla="*/ 185 h 934"/>
              <a:gd name="T18" fmla="*/ 723 w 935"/>
              <a:gd name="T19" fmla="*/ 116 h 934"/>
              <a:gd name="T20" fmla="*/ 648 w 935"/>
              <a:gd name="T21" fmla="*/ 9 h 934"/>
              <a:gd name="T22" fmla="*/ 541 w 935"/>
              <a:gd name="T23" fmla="*/ 83 h 934"/>
              <a:gd name="T24" fmla="*/ 570 w 935"/>
              <a:gd name="T25" fmla="*/ 175 h 934"/>
              <a:gd name="T26" fmla="*/ 519 w 935"/>
              <a:gd name="T27" fmla="*/ 210 h 934"/>
              <a:gd name="T28" fmla="*/ 287 w 935"/>
              <a:gd name="T29" fmla="*/ 168 h 934"/>
              <a:gd name="T30" fmla="*/ 243 w 935"/>
              <a:gd name="T31" fmla="*/ 412 h 934"/>
              <a:gd name="T32" fmla="*/ 186 w 935"/>
              <a:gd name="T33" fmla="*/ 432 h 934"/>
              <a:gd name="T34" fmla="*/ 117 w 935"/>
              <a:gd name="T35" fmla="*/ 382 h 934"/>
              <a:gd name="T36" fmla="*/ 10 w 935"/>
              <a:gd name="T37" fmla="*/ 456 h 934"/>
              <a:gd name="T38" fmla="*/ 84 w 935"/>
              <a:gd name="T39" fmla="*/ 564 h 934"/>
              <a:gd name="T40" fmla="*/ 175 w 935"/>
              <a:gd name="T41" fmla="*/ 534 h 934"/>
              <a:gd name="T42" fmla="*/ 211 w 935"/>
              <a:gd name="T43" fmla="*/ 585 h 934"/>
              <a:gd name="T44" fmla="*/ 169 w 935"/>
              <a:gd name="T45" fmla="*/ 815 h 934"/>
              <a:gd name="T46" fmla="*/ 399 w 935"/>
              <a:gd name="T47" fmla="*/ 856 h 934"/>
              <a:gd name="T48" fmla="*/ 450 w 935"/>
              <a:gd name="T49" fmla="*/ 821 h 934"/>
              <a:gd name="T50" fmla="*/ 421 w 935"/>
              <a:gd name="T51" fmla="*/ 729 h 934"/>
              <a:gd name="T52" fmla="*/ 528 w 935"/>
              <a:gd name="T53" fmla="*/ 655 h 934"/>
              <a:gd name="T54" fmla="*/ 602 w 935"/>
              <a:gd name="T55" fmla="*/ 762 h 934"/>
              <a:gd name="T56" fmla="*/ 552 w 935"/>
              <a:gd name="T57" fmla="*/ 832 h 934"/>
              <a:gd name="T58" fmla="*/ 572 w 935"/>
              <a:gd name="T59" fmla="*/ 889 h 934"/>
              <a:gd name="T60" fmla="*/ 816 w 935"/>
              <a:gd name="T61" fmla="*/ 933 h 934"/>
              <a:gd name="T62" fmla="*/ 816 w 935"/>
              <a:gd name="T63" fmla="*/ 934 h 934"/>
              <a:gd name="T64" fmla="*/ 817 w 935"/>
              <a:gd name="T65" fmla="*/ 934 h 934"/>
              <a:gd name="T66" fmla="*/ 858 w 935"/>
              <a:gd name="T67" fmla="*/ 703 h 934"/>
              <a:gd name="T68" fmla="*/ 823 w 935"/>
              <a:gd name="T69" fmla="*/ 652 h 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35" h="934">
                <a:moveTo>
                  <a:pt x="823" y="652"/>
                </a:moveTo>
                <a:cubicBezTo>
                  <a:pt x="797" y="667"/>
                  <a:pt x="759" y="686"/>
                  <a:pt x="732" y="681"/>
                </a:cubicBezTo>
                <a:cubicBezTo>
                  <a:pt x="682" y="672"/>
                  <a:pt x="648" y="624"/>
                  <a:pt x="657" y="574"/>
                </a:cubicBezTo>
                <a:cubicBezTo>
                  <a:pt x="666" y="524"/>
                  <a:pt x="714" y="490"/>
                  <a:pt x="765" y="499"/>
                </a:cubicBezTo>
                <a:cubicBezTo>
                  <a:pt x="809" y="507"/>
                  <a:pt x="822" y="532"/>
                  <a:pt x="834" y="550"/>
                </a:cubicBezTo>
                <a:cubicBezTo>
                  <a:pt x="846" y="567"/>
                  <a:pt x="884" y="567"/>
                  <a:pt x="891" y="530"/>
                </a:cubicBezTo>
                <a:cubicBezTo>
                  <a:pt x="935" y="286"/>
                  <a:pt x="935" y="286"/>
                  <a:pt x="935" y="286"/>
                </a:cubicBezTo>
                <a:cubicBezTo>
                  <a:pt x="692" y="242"/>
                  <a:pt x="692" y="242"/>
                  <a:pt x="692" y="242"/>
                </a:cubicBezTo>
                <a:cubicBezTo>
                  <a:pt x="655" y="236"/>
                  <a:pt x="655" y="197"/>
                  <a:pt x="672" y="185"/>
                </a:cubicBezTo>
                <a:cubicBezTo>
                  <a:pt x="689" y="173"/>
                  <a:pt x="715" y="160"/>
                  <a:pt x="723" y="116"/>
                </a:cubicBezTo>
                <a:cubicBezTo>
                  <a:pt x="732" y="66"/>
                  <a:pt x="698" y="18"/>
                  <a:pt x="648" y="9"/>
                </a:cubicBezTo>
                <a:cubicBezTo>
                  <a:pt x="598" y="0"/>
                  <a:pt x="550" y="33"/>
                  <a:pt x="541" y="83"/>
                </a:cubicBezTo>
                <a:cubicBezTo>
                  <a:pt x="536" y="110"/>
                  <a:pt x="555" y="149"/>
                  <a:pt x="570" y="175"/>
                </a:cubicBezTo>
                <a:cubicBezTo>
                  <a:pt x="589" y="206"/>
                  <a:pt x="555" y="216"/>
                  <a:pt x="519" y="210"/>
                </a:cubicBezTo>
                <a:cubicBezTo>
                  <a:pt x="287" y="168"/>
                  <a:pt x="287" y="168"/>
                  <a:pt x="287" y="168"/>
                </a:cubicBezTo>
                <a:cubicBezTo>
                  <a:pt x="243" y="412"/>
                  <a:pt x="243" y="412"/>
                  <a:pt x="243" y="412"/>
                </a:cubicBezTo>
                <a:cubicBezTo>
                  <a:pt x="237" y="449"/>
                  <a:pt x="198" y="450"/>
                  <a:pt x="186" y="432"/>
                </a:cubicBezTo>
                <a:cubicBezTo>
                  <a:pt x="174" y="415"/>
                  <a:pt x="161" y="390"/>
                  <a:pt x="117" y="382"/>
                </a:cubicBezTo>
                <a:cubicBezTo>
                  <a:pt x="67" y="373"/>
                  <a:pt x="19" y="406"/>
                  <a:pt x="10" y="456"/>
                </a:cubicBezTo>
                <a:cubicBezTo>
                  <a:pt x="0" y="506"/>
                  <a:pt x="34" y="554"/>
                  <a:pt x="84" y="564"/>
                </a:cubicBezTo>
                <a:cubicBezTo>
                  <a:pt x="111" y="568"/>
                  <a:pt x="150" y="550"/>
                  <a:pt x="175" y="534"/>
                </a:cubicBezTo>
                <a:cubicBezTo>
                  <a:pt x="207" y="516"/>
                  <a:pt x="217" y="550"/>
                  <a:pt x="211" y="585"/>
                </a:cubicBezTo>
                <a:cubicBezTo>
                  <a:pt x="169" y="815"/>
                  <a:pt x="169" y="815"/>
                  <a:pt x="169" y="815"/>
                </a:cubicBezTo>
                <a:cubicBezTo>
                  <a:pt x="399" y="856"/>
                  <a:pt x="399" y="856"/>
                  <a:pt x="399" y="856"/>
                </a:cubicBezTo>
                <a:cubicBezTo>
                  <a:pt x="435" y="863"/>
                  <a:pt x="468" y="853"/>
                  <a:pt x="450" y="821"/>
                </a:cubicBezTo>
                <a:cubicBezTo>
                  <a:pt x="434" y="795"/>
                  <a:pt x="416" y="756"/>
                  <a:pt x="421" y="729"/>
                </a:cubicBezTo>
                <a:cubicBezTo>
                  <a:pt x="430" y="679"/>
                  <a:pt x="478" y="646"/>
                  <a:pt x="528" y="655"/>
                </a:cubicBezTo>
                <a:cubicBezTo>
                  <a:pt x="578" y="664"/>
                  <a:pt x="611" y="712"/>
                  <a:pt x="602" y="762"/>
                </a:cubicBezTo>
                <a:cubicBezTo>
                  <a:pt x="594" y="806"/>
                  <a:pt x="569" y="820"/>
                  <a:pt x="552" y="832"/>
                </a:cubicBezTo>
                <a:cubicBezTo>
                  <a:pt x="534" y="844"/>
                  <a:pt x="535" y="882"/>
                  <a:pt x="572" y="889"/>
                </a:cubicBezTo>
                <a:cubicBezTo>
                  <a:pt x="816" y="933"/>
                  <a:pt x="816" y="933"/>
                  <a:pt x="816" y="933"/>
                </a:cubicBezTo>
                <a:cubicBezTo>
                  <a:pt x="816" y="934"/>
                  <a:pt x="816" y="934"/>
                  <a:pt x="816" y="934"/>
                </a:cubicBezTo>
                <a:cubicBezTo>
                  <a:pt x="817" y="934"/>
                  <a:pt x="817" y="934"/>
                  <a:pt x="817" y="934"/>
                </a:cubicBezTo>
                <a:cubicBezTo>
                  <a:pt x="858" y="703"/>
                  <a:pt x="858" y="703"/>
                  <a:pt x="858" y="703"/>
                </a:cubicBezTo>
                <a:cubicBezTo>
                  <a:pt x="865" y="667"/>
                  <a:pt x="855" y="633"/>
                  <a:pt x="823" y="652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9" name="文本框 60"/>
          <p:cNvSpPr>
            <a:spLocks noChangeArrowheads="1"/>
          </p:cNvSpPr>
          <p:nvPr/>
        </p:nvSpPr>
        <p:spPr bwMode="auto">
          <a:xfrm>
            <a:off x="938545" y="2481708"/>
            <a:ext cx="2382383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THAN  TEMPLATE</a:t>
            </a:r>
            <a:endParaRPr lang="zh-CN" alt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to the 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Center of the  narrative thought</a:t>
            </a:r>
          </a:p>
          <a:p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  <a:sym typeface="Calibri" pitchFamily="34" charset="0"/>
            </a:endParaRPr>
          </a:p>
          <a:p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30" name="文本框 60"/>
          <p:cNvSpPr>
            <a:spLocks noChangeArrowheads="1"/>
          </p:cNvSpPr>
          <p:nvPr/>
        </p:nvSpPr>
        <p:spPr bwMode="auto">
          <a:xfrm>
            <a:off x="938545" y="4908053"/>
            <a:ext cx="2382383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THAN  TEMPLATE</a:t>
            </a:r>
            <a:endParaRPr lang="zh-CN" alt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to the 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Center of the  narrative thought</a:t>
            </a:r>
          </a:p>
          <a:p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  <a:sym typeface="Calibri" pitchFamily="34" charset="0"/>
            </a:endParaRPr>
          </a:p>
          <a:p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31" name="文本框 60"/>
          <p:cNvSpPr>
            <a:spLocks noChangeArrowheads="1"/>
          </p:cNvSpPr>
          <p:nvPr/>
        </p:nvSpPr>
        <p:spPr bwMode="auto">
          <a:xfrm>
            <a:off x="8961118" y="2498437"/>
            <a:ext cx="2382383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THAN  TEMPLATE</a:t>
            </a:r>
            <a:endParaRPr lang="zh-CN" alt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to the 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Center of the  narrative thought</a:t>
            </a:r>
          </a:p>
          <a:p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  <a:sym typeface="Calibri" pitchFamily="34" charset="0"/>
            </a:endParaRPr>
          </a:p>
          <a:p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32" name="文本框 60"/>
          <p:cNvSpPr>
            <a:spLocks noChangeArrowheads="1"/>
          </p:cNvSpPr>
          <p:nvPr/>
        </p:nvSpPr>
        <p:spPr bwMode="auto">
          <a:xfrm>
            <a:off x="8961118" y="4924782"/>
            <a:ext cx="2382383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THAN  TEMPLATE</a:t>
            </a:r>
            <a:endParaRPr lang="zh-CN" alt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to the 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Center of the  narrative thought</a:t>
            </a:r>
          </a:p>
          <a:p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  <a:sym typeface="Calibri" pitchFamily="34" charset="0"/>
            </a:endParaRPr>
          </a:p>
          <a:p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5840768" y="5137350"/>
            <a:ext cx="383895" cy="402445"/>
            <a:chOff x="7002627" y="828237"/>
            <a:chExt cx="444697" cy="466185"/>
          </a:xfrm>
          <a:solidFill>
            <a:srgbClr val="DCB66B"/>
          </a:solidFill>
        </p:grpSpPr>
        <p:sp>
          <p:nvSpPr>
            <p:cNvPr id="34" name="Freeform 11"/>
            <p:cNvSpPr/>
            <p:nvPr/>
          </p:nvSpPr>
          <p:spPr bwMode="auto">
            <a:xfrm>
              <a:off x="7133420" y="1073942"/>
              <a:ext cx="88753" cy="87818"/>
            </a:xfrm>
            <a:custGeom>
              <a:avLst/>
              <a:gdLst>
                <a:gd name="T0" fmla="*/ 24 w 40"/>
                <a:gd name="T1" fmla="*/ 1 h 40"/>
                <a:gd name="T2" fmla="*/ 20 w 40"/>
                <a:gd name="T3" fmla="*/ 0 h 40"/>
                <a:gd name="T4" fmla="*/ 0 w 40"/>
                <a:gd name="T5" fmla="*/ 20 h 40"/>
                <a:gd name="T6" fmla="*/ 20 w 40"/>
                <a:gd name="T7" fmla="*/ 40 h 40"/>
                <a:gd name="T8" fmla="*/ 40 w 40"/>
                <a:gd name="T9" fmla="*/ 20 h 40"/>
                <a:gd name="T10" fmla="*/ 39 w 40"/>
                <a:gd name="T11" fmla="*/ 15 h 40"/>
                <a:gd name="T12" fmla="*/ 15 w 40"/>
                <a:gd name="T13" fmla="*/ 26 h 40"/>
                <a:gd name="T14" fmla="*/ 24 w 40"/>
                <a:gd name="T15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24" y="1"/>
                  </a:moveTo>
                  <a:cubicBezTo>
                    <a:pt x="23" y="1"/>
                    <a:pt x="21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1" y="40"/>
                    <a:pt x="40" y="31"/>
                    <a:pt x="40" y="20"/>
                  </a:cubicBezTo>
                  <a:cubicBezTo>
                    <a:pt x="40" y="18"/>
                    <a:pt x="40" y="17"/>
                    <a:pt x="39" y="15"/>
                  </a:cubicBezTo>
                  <a:cubicBezTo>
                    <a:pt x="15" y="26"/>
                    <a:pt x="15" y="26"/>
                    <a:pt x="15" y="26"/>
                  </a:cubicBezTo>
                  <a:lnTo>
                    <a:pt x="2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12"/>
            <p:cNvSpPr/>
            <p:nvPr/>
          </p:nvSpPr>
          <p:spPr bwMode="auto">
            <a:xfrm>
              <a:off x="7002627" y="943149"/>
              <a:ext cx="351273" cy="351273"/>
            </a:xfrm>
            <a:custGeom>
              <a:avLst/>
              <a:gdLst>
                <a:gd name="T0" fmla="*/ 131 w 159"/>
                <a:gd name="T1" fmla="*/ 41 h 159"/>
                <a:gd name="T2" fmla="*/ 144 w 159"/>
                <a:gd name="T3" fmla="*/ 79 h 159"/>
                <a:gd name="T4" fmla="*/ 79 w 159"/>
                <a:gd name="T5" fmla="*/ 144 h 159"/>
                <a:gd name="T6" fmla="*/ 15 w 159"/>
                <a:gd name="T7" fmla="*/ 79 h 159"/>
                <a:gd name="T8" fmla="*/ 79 w 159"/>
                <a:gd name="T9" fmla="*/ 15 h 159"/>
                <a:gd name="T10" fmla="*/ 112 w 159"/>
                <a:gd name="T11" fmla="*/ 24 h 159"/>
                <a:gd name="T12" fmla="*/ 122 w 159"/>
                <a:gd name="T13" fmla="*/ 13 h 159"/>
                <a:gd name="T14" fmla="*/ 79 w 159"/>
                <a:gd name="T15" fmla="*/ 0 h 159"/>
                <a:gd name="T16" fmla="*/ 0 w 159"/>
                <a:gd name="T17" fmla="*/ 79 h 159"/>
                <a:gd name="T18" fmla="*/ 79 w 159"/>
                <a:gd name="T19" fmla="*/ 159 h 159"/>
                <a:gd name="T20" fmla="*/ 159 w 159"/>
                <a:gd name="T21" fmla="*/ 79 h 159"/>
                <a:gd name="T22" fmla="*/ 141 w 159"/>
                <a:gd name="T23" fmla="*/ 30 h 159"/>
                <a:gd name="T24" fmla="*/ 131 w 159"/>
                <a:gd name="T25" fmla="*/ 4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9" h="159">
                  <a:moveTo>
                    <a:pt x="131" y="41"/>
                  </a:moveTo>
                  <a:cubicBezTo>
                    <a:pt x="139" y="52"/>
                    <a:pt x="144" y="65"/>
                    <a:pt x="144" y="79"/>
                  </a:cubicBezTo>
                  <a:cubicBezTo>
                    <a:pt x="144" y="115"/>
                    <a:pt x="115" y="144"/>
                    <a:pt x="79" y="144"/>
                  </a:cubicBezTo>
                  <a:cubicBezTo>
                    <a:pt x="44" y="144"/>
                    <a:pt x="15" y="115"/>
                    <a:pt x="15" y="79"/>
                  </a:cubicBezTo>
                  <a:cubicBezTo>
                    <a:pt x="15" y="44"/>
                    <a:pt x="44" y="15"/>
                    <a:pt x="79" y="15"/>
                  </a:cubicBezTo>
                  <a:cubicBezTo>
                    <a:pt x="91" y="15"/>
                    <a:pt x="103" y="18"/>
                    <a:pt x="112" y="24"/>
                  </a:cubicBezTo>
                  <a:cubicBezTo>
                    <a:pt x="122" y="13"/>
                    <a:pt x="122" y="13"/>
                    <a:pt x="122" y="13"/>
                  </a:cubicBezTo>
                  <a:cubicBezTo>
                    <a:pt x="110" y="5"/>
                    <a:pt x="95" y="0"/>
                    <a:pt x="79" y="0"/>
                  </a:cubicBezTo>
                  <a:cubicBezTo>
                    <a:pt x="35" y="0"/>
                    <a:pt x="0" y="35"/>
                    <a:pt x="0" y="79"/>
                  </a:cubicBezTo>
                  <a:cubicBezTo>
                    <a:pt x="0" y="123"/>
                    <a:pt x="35" y="159"/>
                    <a:pt x="79" y="159"/>
                  </a:cubicBezTo>
                  <a:cubicBezTo>
                    <a:pt x="123" y="159"/>
                    <a:pt x="159" y="123"/>
                    <a:pt x="159" y="79"/>
                  </a:cubicBezTo>
                  <a:cubicBezTo>
                    <a:pt x="159" y="61"/>
                    <a:pt x="152" y="43"/>
                    <a:pt x="141" y="30"/>
                  </a:cubicBezTo>
                  <a:lnTo>
                    <a:pt x="131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13"/>
            <p:cNvSpPr/>
            <p:nvPr/>
          </p:nvSpPr>
          <p:spPr bwMode="auto">
            <a:xfrm>
              <a:off x="7177329" y="1049652"/>
              <a:ext cx="66331" cy="68199"/>
            </a:xfrm>
            <a:custGeom>
              <a:avLst/>
              <a:gdLst>
                <a:gd name="T0" fmla="*/ 71 w 71"/>
                <a:gd name="T1" fmla="*/ 30 h 73"/>
                <a:gd name="T2" fmla="*/ 38 w 71"/>
                <a:gd name="T3" fmla="*/ 0 h 73"/>
                <a:gd name="T4" fmla="*/ 19 w 71"/>
                <a:gd name="T5" fmla="*/ 19 h 73"/>
                <a:gd name="T6" fmla="*/ 0 w 71"/>
                <a:gd name="T7" fmla="*/ 73 h 73"/>
                <a:gd name="T8" fmla="*/ 55 w 71"/>
                <a:gd name="T9" fmla="*/ 49 h 73"/>
                <a:gd name="T10" fmla="*/ 71 w 71"/>
                <a:gd name="T11" fmla="*/ 3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73">
                  <a:moveTo>
                    <a:pt x="71" y="30"/>
                  </a:moveTo>
                  <a:lnTo>
                    <a:pt x="38" y="0"/>
                  </a:lnTo>
                  <a:lnTo>
                    <a:pt x="19" y="19"/>
                  </a:lnTo>
                  <a:lnTo>
                    <a:pt x="0" y="73"/>
                  </a:lnTo>
                  <a:lnTo>
                    <a:pt x="55" y="49"/>
                  </a:lnTo>
                  <a:lnTo>
                    <a:pt x="71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14"/>
            <p:cNvSpPr/>
            <p:nvPr/>
          </p:nvSpPr>
          <p:spPr bwMode="auto">
            <a:xfrm>
              <a:off x="7219370" y="916990"/>
              <a:ext cx="143873" cy="152281"/>
            </a:xfrm>
            <a:custGeom>
              <a:avLst/>
              <a:gdLst>
                <a:gd name="T0" fmla="*/ 121 w 154"/>
                <a:gd name="T1" fmla="*/ 0 h 163"/>
                <a:gd name="T2" fmla="*/ 0 w 154"/>
                <a:gd name="T3" fmla="*/ 132 h 163"/>
                <a:gd name="T4" fmla="*/ 33 w 154"/>
                <a:gd name="T5" fmla="*/ 163 h 163"/>
                <a:gd name="T6" fmla="*/ 154 w 154"/>
                <a:gd name="T7" fmla="*/ 31 h 163"/>
                <a:gd name="T8" fmla="*/ 121 w 154"/>
                <a:gd name="T9" fmla="*/ 35 h 163"/>
                <a:gd name="T10" fmla="*/ 121 w 154"/>
                <a:gd name="T1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163">
                  <a:moveTo>
                    <a:pt x="121" y="0"/>
                  </a:moveTo>
                  <a:lnTo>
                    <a:pt x="0" y="132"/>
                  </a:lnTo>
                  <a:lnTo>
                    <a:pt x="33" y="163"/>
                  </a:lnTo>
                  <a:lnTo>
                    <a:pt x="154" y="31"/>
                  </a:lnTo>
                  <a:lnTo>
                    <a:pt x="121" y="35"/>
                  </a:lnTo>
                  <a:lnTo>
                    <a:pt x="1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15"/>
            <p:cNvSpPr/>
            <p:nvPr/>
          </p:nvSpPr>
          <p:spPr bwMode="auto">
            <a:xfrm>
              <a:off x="7338952" y="883357"/>
              <a:ext cx="56988" cy="59791"/>
            </a:xfrm>
            <a:custGeom>
              <a:avLst/>
              <a:gdLst>
                <a:gd name="T0" fmla="*/ 14 w 61"/>
                <a:gd name="T1" fmla="*/ 48 h 64"/>
                <a:gd name="T2" fmla="*/ 14 w 61"/>
                <a:gd name="T3" fmla="*/ 12 h 64"/>
                <a:gd name="T4" fmla="*/ 0 w 61"/>
                <a:gd name="T5" fmla="*/ 0 h 64"/>
                <a:gd name="T6" fmla="*/ 0 w 61"/>
                <a:gd name="T7" fmla="*/ 0 h 64"/>
                <a:gd name="T8" fmla="*/ 0 w 61"/>
                <a:gd name="T9" fmla="*/ 64 h 64"/>
                <a:gd name="T10" fmla="*/ 61 w 61"/>
                <a:gd name="T11" fmla="*/ 55 h 64"/>
                <a:gd name="T12" fmla="*/ 61 w 61"/>
                <a:gd name="T13" fmla="*/ 55 h 64"/>
                <a:gd name="T14" fmla="*/ 50 w 61"/>
                <a:gd name="T15" fmla="*/ 43 h 64"/>
                <a:gd name="T16" fmla="*/ 14 w 61"/>
                <a:gd name="T17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4">
                  <a:moveTo>
                    <a:pt x="14" y="48"/>
                  </a:moveTo>
                  <a:lnTo>
                    <a:pt x="14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61" y="55"/>
                  </a:lnTo>
                  <a:lnTo>
                    <a:pt x="61" y="55"/>
                  </a:lnTo>
                  <a:lnTo>
                    <a:pt x="50" y="43"/>
                  </a:lnTo>
                  <a:lnTo>
                    <a:pt x="14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16"/>
            <p:cNvSpPr/>
            <p:nvPr/>
          </p:nvSpPr>
          <p:spPr bwMode="auto">
            <a:xfrm>
              <a:off x="7363242" y="855330"/>
              <a:ext cx="59791" cy="61660"/>
            </a:xfrm>
            <a:custGeom>
              <a:avLst/>
              <a:gdLst>
                <a:gd name="T0" fmla="*/ 14 w 64"/>
                <a:gd name="T1" fmla="*/ 49 h 66"/>
                <a:gd name="T2" fmla="*/ 14 w 64"/>
                <a:gd name="T3" fmla="*/ 11 h 66"/>
                <a:gd name="T4" fmla="*/ 2 w 64"/>
                <a:gd name="T5" fmla="*/ 0 h 66"/>
                <a:gd name="T6" fmla="*/ 2 w 64"/>
                <a:gd name="T7" fmla="*/ 0 h 66"/>
                <a:gd name="T8" fmla="*/ 0 w 64"/>
                <a:gd name="T9" fmla="*/ 66 h 66"/>
                <a:gd name="T10" fmla="*/ 64 w 64"/>
                <a:gd name="T11" fmla="*/ 56 h 66"/>
                <a:gd name="T12" fmla="*/ 64 w 64"/>
                <a:gd name="T13" fmla="*/ 56 h 66"/>
                <a:gd name="T14" fmla="*/ 50 w 64"/>
                <a:gd name="T15" fmla="*/ 44 h 66"/>
                <a:gd name="T16" fmla="*/ 14 w 64"/>
                <a:gd name="T17" fmla="*/ 4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66">
                  <a:moveTo>
                    <a:pt x="14" y="49"/>
                  </a:moveTo>
                  <a:lnTo>
                    <a:pt x="14" y="11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66"/>
                  </a:lnTo>
                  <a:lnTo>
                    <a:pt x="64" y="56"/>
                  </a:lnTo>
                  <a:lnTo>
                    <a:pt x="64" y="56"/>
                  </a:lnTo>
                  <a:lnTo>
                    <a:pt x="50" y="44"/>
                  </a:lnTo>
                  <a:lnTo>
                    <a:pt x="14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17"/>
            <p:cNvSpPr/>
            <p:nvPr/>
          </p:nvSpPr>
          <p:spPr bwMode="auto">
            <a:xfrm>
              <a:off x="7067089" y="1009479"/>
              <a:ext cx="220480" cy="218612"/>
            </a:xfrm>
            <a:custGeom>
              <a:avLst/>
              <a:gdLst>
                <a:gd name="T0" fmla="*/ 50 w 100"/>
                <a:gd name="T1" fmla="*/ 0 h 99"/>
                <a:gd name="T2" fmla="*/ 0 w 100"/>
                <a:gd name="T3" fmla="*/ 49 h 99"/>
                <a:gd name="T4" fmla="*/ 50 w 100"/>
                <a:gd name="T5" fmla="*/ 99 h 99"/>
                <a:gd name="T6" fmla="*/ 100 w 100"/>
                <a:gd name="T7" fmla="*/ 49 h 99"/>
                <a:gd name="T8" fmla="*/ 92 w 100"/>
                <a:gd name="T9" fmla="*/ 22 h 99"/>
                <a:gd name="T10" fmla="*/ 83 w 100"/>
                <a:gd name="T11" fmla="*/ 32 h 99"/>
                <a:gd name="T12" fmla="*/ 81 w 100"/>
                <a:gd name="T13" fmla="*/ 34 h 99"/>
                <a:gd name="T14" fmla="*/ 85 w 100"/>
                <a:gd name="T15" fmla="*/ 49 h 99"/>
                <a:gd name="T16" fmla="*/ 50 w 100"/>
                <a:gd name="T17" fmla="*/ 84 h 99"/>
                <a:gd name="T18" fmla="*/ 15 w 100"/>
                <a:gd name="T19" fmla="*/ 49 h 99"/>
                <a:gd name="T20" fmla="*/ 50 w 100"/>
                <a:gd name="T21" fmla="*/ 15 h 99"/>
                <a:gd name="T22" fmla="*/ 62 w 100"/>
                <a:gd name="T23" fmla="*/ 17 h 99"/>
                <a:gd name="T24" fmla="*/ 64 w 100"/>
                <a:gd name="T25" fmla="*/ 14 h 99"/>
                <a:gd name="T26" fmla="*/ 73 w 100"/>
                <a:gd name="T27" fmla="*/ 5 h 99"/>
                <a:gd name="T28" fmla="*/ 50 w 100"/>
                <a:gd name="T2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" h="99">
                  <a:moveTo>
                    <a:pt x="50" y="0"/>
                  </a:moveTo>
                  <a:cubicBezTo>
                    <a:pt x="23" y="0"/>
                    <a:pt x="0" y="22"/>
                    <a:pt x="0" y="49"/>
                  </a:cubicBezTo>
                  <a:cubicBezTo>
                    <a:pt x="0" y="77"/>
                    <a:pt x="23" y="99"/>
                    <a:pt x="50" y="99"/>
                  </a:cubicBezTo>
                  <a:cubicBezTo>
                    <a:pt x="78" y="99"/>
                    <a:pt x="100" y="77"/>
                    <a:pt x="100" y="49"/>
                  </a:cubicBezTo>
                  <a:cubicBezTo>
                    <a:pt x="100" y="39"/>
                    <a:pt x="97" y="30"/>
                    <a:pt x="92" y="22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1" y="34"/>
                    <a:pt x="81" y="34"/>
                    <a:pt x="81" y="34"/>
                  </a:cubicBezTo>
                  <a:cubicBezTo>
                    <a:pt x="84" y="39"/>
                    <a:pt x="85" y="44"/>
                    <a:pt x="85" y="49"/>
                  </a:cubicBezTo>
                  <a:cubicBezTo>
                    <a:pt x="85" y="69"/>
                    <a:pt x="69" y="84"/>
                    <a:pt x="50" y="84"/>
                  </a:cubicBezTo>
                  <a:cubicBezTo>
                    <a:pt x="31" y="84"/>
                    <a:pt x="15" y="69"/>
                    <a:pt x="15" y="49"/>
                  </a:cubicBezTo>
                  <a:cubicBezTo>
                    <a:pt x="15" y="30"/>
                    <a:pt x="31" y="15"/>
                    <a:pt x="50" y="15"/>
                  </a:cubicBezTo>
                  <a:cubicBezTo>
                    <a:pt x="54" y="15"/>
                    <a:pt x="59" y="15"/>
                    <a:pt x="62" y="17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66" y="2"/>
                    <a:pt x="58" y="0"/>
                    <a:pt x="5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18"/>
            <p:cNvSpPr/>
            <p:nvPr/>
          </p:nvSpPr>
          <p:spPr bwMode="auto">
            <a:xfrm>
              <a:off x="7389401" y="828237"/>
              <a:ext cx="57923" cy="59791"/>
            </a:xfrm>
            <a:custGeom>
              <a:avLst/>
              <a:gdLst>
                <a:gd name="T0" fmla="*/ 50 w 62"/>
                <a:gd name="T1" fmla="*/ 43 h 64"/>
                <a:gd name="T2" fmla="*/ 15 w 62"/>
                <a:gd name="T3" fmla="*/ 47 h 64"/>
                <a:gd name="T4" fmla="*/ 15 w 62"/>
                <a:gd name="T5" fmla="*/ 12 h 64"/>
                <a:gd name="T6" fmla="*/ 0 w 62"/>
                <a:gd name="T7" fmla="*/ 0 h 64"/>
                <a:gd name="T8" fmla="*/ 0 w 62"/>
                <a:gd name="T9" fmla="*/ 0 h 64"/>
                <a:gd name="T10" fmla="*/ 0 w 62"/>
                <a:gd name="T11" fmla="*/ 64 h 64"/>
                <a:gd name="T12" fmla="*/ 62 w 62"/>
                <a:gd name="T13" fmla="*/ 55 h 64"/>
                <a:gd name="T14" fmla="*/ 62 w 62"/>
                <a:gd name="T15" fmla="*/ 55 h 64"/>
                <a:gd name="T16" fmla="*/ 50 w 62"/>
                <a:gd name="T17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64">
                  <a:moveTo>
                    <a:pt x="50" y="43"/>
                  </a:moveTo>
                  <a:lnTo>
                    <a:pt x="15" y="47"/>
                  </a:lnTo>
                  <a:lnTo>
                    <a:pt x="15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62" y="55"/>
                  </a:lnTo>
                  <a:lnTo>
                    <a:pt x="62" y="55"/>
                  </a:lnTo>
                  <a:lnTo>
                    <a:pt x="50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5961429" y="2885359"/>
            <a:ext cx="347603" cy="388734"/>
            <a:chOff x="5999255" y="3275006"/>
            <a:chExt cx="402656" cy="450303"/>
          </a:xfrm>
          <a:solidFill>
            <a:srgbClr val="DCB66B"/>
          </a:solidFill>
        </p:grpSpPr>
        <p:sp>
          <p:nvSpPr>
            <p:cNvPr id="43" name="Freeform 108"/>
            <p:cNvSpPr>
              <a:spLocks noEditPoints="1"/>
            </p:cNvSpPr>
            <p:nvPr/>
          </p:nvSpPr>
          <p:spPr bwMode="auto">
            <a:xfrm>
              <a:off x="6068389" y="3442234"/>
              <a:ext cx="56988" cy="57923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26 w 26"/>
                <a:gd name="T7" fmla="*/ 13 h 26"/>
                <a:gd name="T8" fmla="*/ 13 w 26"/>
                <a:gd name="T9" fmla="*/ 0 h 26"/>
                <a:gd name="T10" fmla="*/ 13 w 26"/>
                <a:gd name="T11" fmla="*/ 23 h 26"/>
                <a:gd name="T12" fmla="*/ 3 w 26"/>
                <a:gd name="T13" fmla="*/ 13 h 26"/>
                <a:gd name="T14" fmla="*/ 13 w 26"/>
                <a:gd name="T15" fmla="*/ 3 h 26"/>
                <a:gd name="T16" fmla="*/ 23 w 26"/>
                <a:gd name="T17" fmla="*/ 13 h 26"/>
                <a:gd name="T18" fmla="*/ 13 w 26"/>
                <a:gd name="T19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109"/>
            <p:cNvSpPr>
              <a:spLocks noEditPoints="1"/>
            </p:cNvSpPr>
            <p:nvPr/>
          </p:nvSpPr>
          <p:spPr bwMode="auto">
            <a:xfrm>
              <a:off x="6196380" y="3404865"/>
              <a:ext cx="48580" cy="48580"/>
            </a:xfrm>
            <a:custGeom>
              <a:avLst/>
              <a:gdLst>
                <a:gd name="T0" fmla="*/ 11 w 22"/>
                <a:gd name="T1" fmla="*/ 0 h 22"/>
                <a:gd name="T2" fmla="*/ 0 w 22"/>
                <a:gd name="T3" fmla="*/ 11 h 22"/>
                <a:gd name="T4" fmla="*/ 11 w 22"/>
                <a:gd name="T5" fmla="*/ 22 h 22"/>
                <a:gd name="T6" fmla="*/ 22 w 22"/>
                <a:gd name="T7" fmla="*/ 11 h 22"/>
                <a:gd name="T8" fmla="*/ 11 w 22"/>
                <a:gd name="T9" fmla="*/ 0 h 22"/>
                <a:gd name="T10" fmla="*/ 11 w 22"/>
                <a:gd name="T11" fmla="*/ 17 h 22"/>
                <a:gd name="T12" fmla="*/ 5 w 22"/>
                <a:gd name="T13" fmla="*/ 11 h 22"/>
                <a:gd name="T14" fmla="*/ 11 w 22"/>
                <a:gd name="T15" fmla="*/ 5 h 22"/>
                <a:gd name="T16" fmla="*/ 17 w 22"/>
                <a:gd name="T17" fmla="*/ 11 h 22"/>
                <a:gd name="T18" fmla="*/ 11 w 22"/>
                <a:gd name="T19" fmla="*/ 1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110"/>
            <p:cNvSpPr>
              <a:spLocks noEditPoints="1"/>
            </p:cNvSpPr>
            <p:nvPr/>
          </p:nvSpPr>
          <p:spPr bwMode="auto">
            <a:xfrm>
              <a:off x="6081468" y="3456248"/>
              <a:ext cx="30830" cy="30830"/>
            </a:xfrm>
            <a:custGeom>
              <a:avLst/>
              <a:gdLst>
                <a:gd name="T0" fmla="*/ 7 w 14"/>
                <a:gd name="T1" fmla="*/ 0 h 14"/>
                <a:gd name="T2" fmla="*/ 0 w 14"/>
                <a:gd name="T3" fmla="*/ 7 h 14"/>
                <a:gd name="T4" fmla="*/ 7 w 14"/>
                <a:gd name="T5" fmla="*/ 14 h 14"/>
                <a:gd name="T6" fmla="*/ 14 w 14"/>
                <a:gd name="T7" fmla="*/ 7 h 14"/>
                <a:gd name="T8" fmla="*/ 7 w 14"/>
                <a:gd name="T9" fmla="*/ 0 h 14"/>
                <a:gd name="T10" fmla="*/ 7 w 14"/>
                <a:gd name="T11" fmla="*/ 10 h 14"/>
                <a:gd name="T12" fmla="*/ 4 w 14"/>
                <a:gd name="T13" fmla="*/ 7 h 14"/>
                <a:gd name="T14" fmla="*/ 7 w 14"/>
                <a:gd name="T15" fmla="*/ 3 h 14"/>
                <a:gd name="T16" fmla="*/ 11 w 14"/>
                <a:gd name="T17" fmla="*/ 7 h 14"/>
                <a:gd name="T18" fmla="*/ 7 w 14"/>
                <a:gd name="T19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111"/>
            <p:cNvSpPr>
              <a:spLocks noEditPoints="1"/>
            </p:cNvSpPr>
            <p:nvPr/>
          </p:nvSpPr>
          <p:spPr bwMode="auto">
            <a:xfrm>
              <a:off x="6172089" y="3380574"/>
              <a:ext cx="97161" cy="97161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9 h 44"/>
                <a:gd name="T12" fmla="*/ 5 w 44"/>
                <a:gd name="T13" fmla="*/ 22 h 44"/>
                <a:gd name="T14" fmla="*/ 22 w 44"/>
                <a:gd name="T15" fmla="*/ 6 h 44"/>
                <a:gd name="T16" fmla="*/ 39 w 44"/>
                <a:gd name="T17" fmla="*/ 22 h 44"/>
                <a:gd name="T18" fmla="*/ 22 w 44"/>
                <a:gd name="T19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112"/>
            <p:cNvSpPr>
              <a:spLocks noEditPoints="1"/>
            </p:cNvSpPr>
            <p:nvPr/>
          </p:nvSpPr>
          <p:spPr bwMode="auto">
            <a:xfrm>
              <a:off x="5999255" y="3275006"/>
              <a:ext cx="402656" cy="450303"/>
            </a:xfrm>
            <a:custGeom>
              <a:avLst/>
              <a:gdLst>
                <a:gd name="T0" fmla="*/ 157 w 182"/>
                <a:gd name="T1" fmla="*/ 96 h 204"/>
                <a:gd name="T2" fmla="*/ 153 w 182"/>
                <a:gd name="T3" fmla="*/ 48 h 204"/>
                <a:gd name="T4" fmla="*/ 78 w 182"/>
                <a:gd name="T5" fmla="*/ 0 h 204"/>
                <a:gd name="T6" fmla="*/ 1 w 182"/>
                <a:gd name="T7" fmla="*/ 79 h 204"/>
                <a:gd name="T8" fmla="*/ 0 w 182"/>
                <a:gd name="T9" fmla="*/ 204 h 204"/>
                <a:gd name="T10" fmla="*/ 113 w 182"/>
                <a:gd name="T11" fmla="*/ 176 h 204"/>
                <a:gd name="T12" fmla="*/ 147 w 182"/>
                <a:gd name="T13" fmla="*/ 176 h 204"/>
                <a:gd name="T14" fmla="*/ 147 w 182"/>
                <a:gd name="T15" fmla="*/ 176 h 204"/>
                <a:gd name="T16" fmla="*/ 156 w 182"/>
                <a:gd name="T17" fmla="*/ 151 h 204"/>
                <a:gd name="T18" fmla="*/ 146 w 182"/>
                <a:gd name="T19" fmla="*/ 145 h 204"/>
                <a:gd name="T20" fmla="*/ 156 w 182"/>
                <a:gd name="T21" fmla="*/ 140 h 204"/>
                <a:gd name="T22" fmla="*/ 155 w 182"/>
                <a:gd name="T23" fmla="*/ 138 h 204"/>
                <a:gd name="T24" fmla="*/ 170 w 182"/>
                <a:gd name="T25" fmla="*/ 111 h 204"/>
                <a:gd name="T26" fmla="*/ 62 w 182"/>
                <a:gd name="T27" fmla="*/ 93 h 204"/>
                <a:gd name="T28" fmla="*/ 62 w 182"/>
                <a:gd name="T29" fmla="*/ 102 h 204"/>
                <a:gd name="T30" fmla="*/ 54 w 182"/>
                <a:gd name="T31" fmla="*/ 105 h 204"/>
                <a:gd name="T32" fmla="*/ 48 w 182"/>
                <a:gd name="T33" fmla="*/ 110 h 204"/>
                <a:gd name="T34" fmla="*/ 40 w 182"/>
                <a:gd name="T35" fmla="*/ 107 h 204"/>
                <a:gd name="T36" fmla="*/ 32 w 182"/>
                <a:gd name="T37" fmla="*/ 107 h 204"/>
                <a:gd name="T38" fmla="*/ 28 w 182"/>
                <a:gd name="T39" fmla="*/ 99 h 204"/>
                <a:gd name="T40" fmla="*/ 22 w 182"/>
                <a:gd name="T41" fmla="*/ 93 h 204"/>
                <a:gd name="T42" fmla="*/ 26 w 182"/>
                <a:gd name="T43" fmla="*/ 85 h 204"/>
                <a:gd name="T44" fmla="*/ 26 w 182"/>
                <a:gd name="T45" fmla="*/ 76 h 204"/>
                <a:gd name="T46" fmla="*/ 34 w 182"/>
                <a:gd name="T47" fmla="*/ 73 h 204"/>
                <a:gd name="T48" fmla="*/ 40 w 182"/>
                <a:gd name="T49" fmla="*/ 68 h 204"/>
                <a:gd name="T50" fmla="*/ 48 w 182"/>
                <a:gd name="T51" fmla="*/ 71 h 204"/>
                <a:gd name="T52" fmla="*/ 57 w 182"/>
                <a:gd name="T53" fmla="*/ 71 h 204"/>
                <a:gd name="T54" fmla="*/ 60 w 182"/>
                <a:gd name="T55" fmla="*/ 79 h 204"/>
                <a:gd name="T56" fmla="*/ 66 w 182"/>
                <a:gd name="T57" fmla="*/ 85 h 204"/>
                <a:gd name="T58" fmla="*/ 136 w 182"/>
                <a:gd name="T59" fmla="*/ 77 h 204"/>
                <a:gd name="T60" fmla="*/ 126 w 182"/>
                <a:gd name="T61" fmla="*/ 87 h 204"/>
                <a:gd name="T62" fmla="*/ 121 w 182"/>
                <a:gd name="T63" fmla="*/ 100 h 204"/>
                <a:gd name="T64" fmla="*/ 107 w 182"/>
                <a:gd name="T65" fmla="*/ 100 h 204"/>
                <a:gd name="T66" fmla="*/ 94 w 182"/>
                <a:gd name="T67" fmla="*/ 105 h 204"/>
                <a:gd name="T68" fmla="*/ 83 w 182"/>
                <a:gd name="T69" fmla="*/ 96 h 204"/>
                <a:gd name="T70" fmla="*/ 70 w 182"/>
                <a:gd name="T71" fmla="*/ 91 h 204"/>
                <a:gd name="T72" fmla="*/ 70 w 182"/>
                <a:gd name="T73" fmla="*/ 77 h 204"/>
                <a:gd name="T74" fmla="*/ 64 w 182"/>
                <a:gd name="T75" fmla="*/ 64 h 204"/>
                <a:gd name="T76" fmla="*/ 74 w 182"/>
                <a:gd name="T77" fmla="*/ 53 h 204"/>
                <a:gd name="T78" fmla="*/ 79 w 182"/>
                <a:gd name="T79" fmla="*/ 40 h 204"/>
                <a:gd name="T80" fmla="*/ 94 w 182"/>
                <a:gd name="T81" fmla="*/ 40 h 204"/>
                <a:gd name="T82" fmla="*/ 107 w 182"/>
                <a:gd name="T83" fmla="*/ 35 h 204"/>
                <a:gd name="T84" fmla="*/ 117 w 182"/>
                <a:gd name="T85" fmla="*/ 44 h 204"/>
                <a:gd name="T86" fmla="*/ 130 w 182"/>
                <a:gd name="T87" fmla="*/ 49 h 204"/>
                <a:gd name="T88" fmla="*/ 130 w 182"/>
                <a:gd name="T89" fmla="*/ 64 h 204"/>
                <a:gd name="T90" fmla="*/ 136 w 182"/>
                <a:gd name="T91" fmla="*/ 7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534925" y="3934264"/>
            <a:ext cx="258081" cy="431480"/>
            <a:chOff x="8065789" y="3254452"/>
            <a:chExt cx="298956" cy="499818"/>
          </a:xfrm>
          <a:solidFill>
            <a:srgbClr val="282828"/>
          </a:solidFill>
        </p:grpSpPr>
        <p:sp>
          <p:nvSpPr>
            <p:cNvPr id="49" name="Freeform 121"/>
            <p:cNvSpPr>
              <a:spLocks noEditPoints="1"/>
            </p:cNvSpPr>
            <p:nvPr/>
          </p:nvSpPr>
          <p:spPr bwMode="auto">
            <a:xfrm>
              <a:off x="8065789" y="3254452"/>
              <a:ext cx="298956" cy="369024"/>
            </a:xfrm>
            <a:custGeom>
              <a:avLst/>
              <a:gdLst>
                <a:gd name="T0" fmla="*/ 32 w 135"/>
                <a:gd name="T1" fmla="*/ 137 h 167"/>
                <a:gd name="T2" fmla="*/ 31 w 135"/>
                <a:gd name="T3" fmla="*/ 167 h 167"/>
                <a:gd name="T4" fmla="*/ 37 w 135"/>
                <a:gd name="T5" fmla="*/ 166 h 167"/>
                <a:gd name="T6" fmla="*/ 101 w 135"/>
                <a:gd name="T7" fmla="*/ 166 h 167"/>
                <a:gd name="T8" fmla="*/ 106 w 135"/>
                <a:gd name="T9" fmla="*/ 167 h 167"/>
                <a:gd name="T10" fmla="*/ 104 w 135"/>
                <a:gd name="T11" fmla="*/ 136 h 167"/>
                <a:gd name="T12" fmla="*/ 135 w 135"/>
                <a:gd name="T13" fmla="*/ 67 h 167"/>
                <a:gd name="T14" fmla="*/ 68 w 135"/>
                <a:gd name="T15" fmla="*/ 0 h 167"/>
                <a:gd name="T16" fmla="*/ 0 w 135"/>
                <a:gd name="T17" fmla="*/ 67 h 167"/>
                <a:gd name="T18" fmla="*/ 32 w 135"/>
                <a:gd name="T19" fmla="*/ 137 h 167"/>
                <a:gd name="T20" fmla="*/ 68 w 135"/>
                <a:gd name="T21" fmla="*/ 14 h 167"/>
                <a:gd name="T22" fmla="*/ 121 w 135"/>
                <a:gd name="T23" fmla="*/ 67 h 167"/>
                <a:gd name="T24" fmla="*/ 95 w 135"/>
                <a:gd name="T25" fmla="*/ 125 h 167"/>
                <a:gd name="T26" fmla="*/ 90 w 135"/>
                <a:gd name="T27" fmla="*/ 130 h 167"/>
                <a:gd name="T28" fmla="*/ 91 w 135"/>
                <a:gd name="T29" fmla="*/ 154 h 167"/>
                <a:gd name="T30" fmla="*/ 46 w 135"/>
                <a:gd name="T31" fmla="*/ 154 h 167"/>
                <a:gd name="T32" fmla="*/ 47 w 135"/>
                <a:gd name="T33" fmla="*/ 131 h 167"/>
                <a:gd name="T34" fmla="*/ 42 w 135"/>
                <a:gd name="T35" fmla="*/ 126 h 167"/>
                <a:gd name="T36" fmla="*/ 15 w 135"/>
                <a:gd name="T37" fmla="*/ 67 h 167"/>
                <a:gd name="T38" fmla="*/ 68 w 135"/>
                <a:gd name="T39" fmla="*/ 1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5" h="167">
                  <a:moveTo>
                    <a:pt x="32" y="137"/>
                  </a:moveTo>
                  <a:cubicBezTo>
                    <a:pt x="31" y="167"/>
                    <a:pt x="31" y="167"/>
                    <a:pt x="31" y="167"/>
                  </a:cubicBezTo>
                  <a:cubicBezTo>
                    <a:pt x="32" y="166"/>
                    <a:pt x="34" y="166"/>
                    <a:pt x="37" y="166"/>
                  </a:cubicBezTo>
                  <a:cubicBezTo>
                    <a:pt x="101" y="166"/>
                    <a:pt x="101" y="166"/>
                    <a:pt x="101" y="166"/>
                  </a:cubicBezTo>
                  <a:cubicBezTo>
                    <a:pt x="103" y="166"/>
                    <a:pt x="105" y="166"/>
                    <a:pt x="106" y="167"/>
                  </a:cubicBezTo>
                  <a:cubicBezTo>
                    <a:pt x="104" y="136"/>
                    <a:pt x="104" y="136"/>
                    <a:pt x="104" y="136"/>
                  </a:cubicBezTo>
                  <a:cubicBezTo>
                    <a:pt x="123" y="119"/>
                    <a:pt x="135" y="91"/>
                    <a:pt x="135" y="67"/>
                  </a:cubicBezTo>
                  <a:cubicBezTo>
                    <a:pt x="135" y="30"/>
                    <a:pt x="105" y="0"/>
                    <a:pt x="68" y="0"/>
                  </a:cubicBezTo>
                  <a:cubicBezTo>
                    <a:pt x="30" y="0"/>
                    <a:pt x="0" y="30"/>
                    <a:pt x="0" y="67"/>
                  </a:cubicBezTo>
                  <a:cubicBezTo>
                    <a:pt x="0" y="92"/>
                    <a:pt x="13" y="120"/>
                    <a:pt x="32" y="137"/>
                  </a:cubicBezTo>
                  <a:close/>
                  <a:moveTo>
                    <a:pt x="68" y="14"/>
                  </a:moveTo>
                  <a:cubicBezTo>
                    <a:pt x="97" y="14"/>
                    <a:pt x="121" y="38"/>
                    <a:pt x="121" y="67"/>
                  </a:cubicBezTo>
                  <a:cubicBezTo>
                    <a:pt x="121" y="87"/>
                    <a:pt x="110" y="111"/>
                    <a:pt x="95" y="125"/>
                  </a:cubicBezTo>
                  <a:cubicBezTo>
                    <a:pt x="90" y="130"/>
                    <a:pt x="90" y="130"/>
                    <a:pt x="90" y="130"/>
                  </a:cubicBezTo>
                  <a:cubicBezTo>
                    <a:pt x="91" y="154"/>
                    <a:pt x="91" y="154"/>
                    <a:pt x="91" y="154"/>
                  </a:cubicBezTo>
                  <a:cubicBezTo>
                    <a:pt x="46" y="154"/>
                    <a:pt x="46" y="154"/>
                    <a:pt x="46" y="154"/>
                  </a:cubicBezTo>
                  <a:cubicBezTo>
                    <a:pt x="47" y="131"/>
                    <a:pt x="47" y="131"/>
                    <a:pt x="47" y="131"/>
                  </a:cubicBezTo>
                  <a:cubicBezTo>
                    <a:pt x="42" y="126"/>
                    <a:pt x="42" y="126"/>
                    <a:pt x="42" y="126"/>
                  </a:cubicBezTo>
                  <a:cubicBezTo>
                    <a:pt x="26" y="112"/>
                    <a:pt x="15" y="88"/>
                    <a:pt x="15" y="67"/>
                  </a:cubicBezTo>
                  <a:cubicBezTo>
                    <a:pt x="15" y="38"/>
                    <a:pt x="38" y="14"/>
                    <a:pt x="6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122"/>
            <p:cNvSpPr/>
            <p:nvPr/>
          </p:nvSpPr>
          <p:spPr bwMode="auto">
            <a:xfrm>
              <a:off x="8127449" y="3630016"/>
              <a:ext cx="181242" cy="38304"/>
            </a:xfrm>
            <a:custGeom>
              <a:avLst/>
              <a:gdLst>
                <a:gd name="T0" fmla="*/ 73 w 82"/>
                <a:gd name="T1" fmla="*/ 0 h 17"/>
                <a:gd name="T2" fmla="*/ 9 w 82"/>
                <a:gd name="T3" fmla="*/ 0 h 17"/>
                <a:gd name="T4" fmla="*/ 0 w 82"/>
                <a:gd name="T5" fmla="*/ 8 h 17"/>
                <a:gd name="T6" fmla="*/ 9 w 82"/>
                <a:gd name="T7" fmla="*/ 17 h 17"/>
                <a:gd name="T8" fmla="*/ 73 w 82"/>
                <a:gd name="T9" fmla="*/ 17 h 17"/>
                <a:gd name="T10" fmla="*/ 82 w 82"/>
                <a:gd name="T11" fmla="*/ 8 h 17"/>
                <a:gd name="T12" fmla="*/ 73 w 82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17">
                  <a:moveTo>
                    <a:pt x="73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8" y="17"/>
                    <a:pt x="82" y="13"/>
                    <a:pt x="82" y="8"/>
                  </a:cubicBezTo>
                  <a:cubicBezTo>
                    <a:pt x="82" y="4"/>
                    <a:pt x="78" y="0"/>
                    <a:pt x="7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123"/>
            <p:cNvSpPr/>
            <p:nvPr/>
          </p:nvSpPr>
          <p:spPr bwMode="auto">
            <a:xfrm>
              <a:off x="8134923" y="3672057"/>
              <a:ext cx="165360" cy="38304"/>
            </a:xfrm>
            <a:custGeom>
              <a:avLst/>
              <a:gdLst>
                <a:gd name="T0" fmla="*/ 67 w 75"/>
                <a:gd name="T1" fmla="*/ 0 h 17"/>
                <a:gd name="T2" fmla="*/ 8 w 75"/>
                <a:gd name="T3" fmla="*/ 0 h 17"/>
                <a:gd name="T4" fmla="*/ 0 w 75"/>
                <a:gd name="T5" fmla="*/ 9 h 17"/>
                <a:gd name="T6" fmla="*/ 8 w 75"/>
                <a:gd name="T7" fmla="*/ 17 h 17"/>
                <a:gd name="T8" fmla="*/ 67 w 75"/>
                <a:gd name="T9" fmla="*/ 17 h 17"/>
                <a:gd name="T10" fmla="*/ 75 w 75"/>
                <a:gd name="T11" fmla="*/ 9 h 17"/>
                <a:gd name="T12" fmla="*/ 67 w 75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17">
                  <a:moveTo>
                    <a:pt x="67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9"/>
                  </a:cubicBezTo>
                  <a:cubicBezTo>
                    <a:pt x="0" y="13"/>
                    <a:pt x="3" y="17"/>
                    <a:pt x="8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72" y="17"/>
                    <a:pt x="75" y="13"/>
                    <a:pt x="75" y="9"/>
                  </a:cubicBezTo>
                  <a:cubicBezTo>
                    <a:pt x="75" y="4"/>
                    <a:pt x="72" y="0"/>
                    <a:pt x="6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124"/>
            <p:cNvSpPr/>
            <p:nvPr/>
          </p:nvSpPr>
          <p:spPr bwMode="auto">
            <a:xfrm>
              <a:off x="8149870" y="3716900"/>
              <a:ext cx="134530" cy="37370"/>
            </a:xfrm>
            <a:custGeom>
              <a:avLst/>
              <a:gdLst>
                <a:gd name="T0" fmla="*/ 55 w 61"/>
                <a:gd name="T1" fmla="*/ 0 h 17"/>
                <a:gd name="T2" fmla="*/ 6 w 61"/>
                <a:gd name="T3" fmla="*/ 0 h 17"/>
                <a:gd name="T4" fmla="*/ 0 w 61"/>
                <a:gd name="T5" fmla="*/ 9 h 17"/>
                <a:gd name="T6" fmla="*/ 6 w 61"/>
                <a:gd name="T7" fmla="*/ 17 h 17"/>
                <a:gd name="T8" fmla="*/ 55 w 61"/>
                <a:gd name="T9" fmla="*/ 17 h 17"/>
                <a:gd name="T10" fmla="*/ 61 w 61"/>
                <a:gd name="T11" fmla="*/ 9 h 17"/>
                <a:gd name="T12" fmla="*/ 55 w 61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17">
                  <a:moveTo>
                    <a:pt x="5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4"/>
                    <a:pt x="0" y="9"/>
                  </a:cubicBezTo>
                  <a:cubicBezTo>
                    <a:pt x="0" y="13"/>
                    <a:pt x="3" y="17"/>
                    <a:pt x="6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9" y="17"/>
                    <a:pt x="61" y="13"/>
                    <a:pt x="61" y="9"/>
                  </a:cubicBezTo>
                  <a:cubicBezTo>
                    <a:pt x="61" y="4"/>
                    <a:pt x="59" y="0"/>
                    <a:pt x="5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125"/>
            <p:cNvSpPr/>
            <p:nvPr/>
          </p:nvSpPr>
          <p:spPr bwMode="auto">
            <a:xfrm>
              <a:off x="8149870" y="3318915"/>
              <a:ext cx="156952" cy="150412"/>
            </a:xfrm>
            <a:custGeom>
              <a:avLst/>
              <a:gdLst>
                <a:gd name="T0" fmla="*/ 65 w 71"/>
                <a:gd name="T1" fmla="*/ 45 h 68"/>
                <a:gd name="T2" fmla="*/ 58 w 71"/>
                <a:gd name="T3" fmla="*/ 68 h 68"/>
                <a:gd name="T4" fmla="*/ 71 w 71"/>
                <a:gd name="T5" fmla="*/ 39 h 68"/>
                <a:gd name="T6" fmla="*/ 31 w 71"/>
                <a:gd name="T7" fmla="*/ 0 h 68"/>
                <a:gd name="T8" fmla="*/ 0 w 71"/>
                <a:gd name="T9" fmla="*/ 16 h 68"/>
                <a:gd name="T10" fmla="*/ 26 w 71"/>
                <a:gd name="T11" fmla="*/ 6 h 68"/>
                <a:gd name="T12" fmla="*/ 65 w 71"/>
                <a:gd name="T13" fmla="*/ 4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68">
                  <a:moveTo>
                    <a:pt x="65" y="45"/>
                  </a:moveTo>
                  <a:cubicBezTo>
                    <a:pt x="65" y="54"/>
                    <a:pt x="62" y="61"/>
                    <a:pt x="58" y="68"/>
                  </a:cubicBezTo>
                  <a:cubicBezTo>
                    <a:pt x="66" y="61"/>
                    <a:pt x="71" y="50"/>
                    <a:pt x="71" y="39"/>
                  </a:cubicBezTo>
                  <a:cubicBezTo>
                    <a:pt x="71" y="17"/>
                    <a:pt x="53" y="0"/>
                    <a:pt x="31" y="0"/>
                  </a:cubicBezTo>
                  <a:cubicBezTo>
                    <a:pt x="18" y="0"/>
                    <a:pt x="7" y="6"/>
                    <a:pt x="0" y="16"/>
                  </a:cubicBezTo>
                  <a:cubicBezTo>
                    <a:pt x="6" y="10"/>
                    <a:pt x="16" y="6"/>
                    <a:pt x="26" y="6"/>
                  </a:cubicBezTo>
                  <a:cubicBezTo>
                    <a:pt x="48" y="6"/>
                    <a:pt x="65" y="24"/>
                    <a:pt x="65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7232566" y="3856206"/>
            <a:ext cx="349920" cy="395773"/>
            <a:chOff x="4994016" y="4872552"/>
            <a:chExt cx="406393" cy="459645"/>
          </a:xfrm>
          <a:solidFill>
            <a:srgbClr val="282828"/>
          </a:solidFill>
        </p:grpSpPr>
        <p:sp>
          <p:nvSpPr>
            <p:cNvPr id="55" name="Freeform 148"/>
            <p:cNvSpPr>
              <a:spLocks noEditPoints="1"/>
            </p:cNvSpPr>
            <p:nvPr/>
          </p:nvSpPr>
          <p:spPr bwMode="auto">
            <a:xfrm>
              <a:off x="5049136" y="4872552"/>
              <a:ext cx="351273" cy="456842"/>
            </a:xfrm>
            <a:custGeom>
              <a:avLst/>
              <a:gdLst>
                <a:gd name="T0" fmla="*/ 157 w 159"/>
                <a:gd name="T1" fmla="*/ 185 h 207"/>
                <a:gd name="T2" fmla="*/ 89 w 159"/>
                <a:gd name="T3" fmla="*/ 79 h 207"/>
                <a:gd name="T4" fmla="*/ 92 w 159"/>
                <a:gd name="T5" fmla="*/ 24 h 207"/>
                <a:gd name="T6" fmla="*/ 42 w 159"/>
                <a:gd name="T7" fmla="*/ 4 h 207"/>
                <a:gd name="T8" fmla="*/ 70 w 159"/>
                <a:gd name="T9" fmla="*/ 48 h 207"/>
                <a:gd name="T10" fmla="*/ 37 w 159"/>
                <a:gd name="T11" fmla="*/ 69 h 207"/>
                <a:gd name="T12" fmla="*/ 10 w 159"/>
                <a:gd name="T13" fmla="*/ 27 h 207"/>
                <a:gd name="T14" fmla="*/ 10 w 159"/>
                <a:gd name="T15" fmla="*/ 77 h 207"/>
                <a:gd name="T16" fmla="*/ 62 w 159"/>
                <a:gd name="T17" fmla="*/ 96 h 207"/>
                <a:gd name="T18" fmla="*/ 130 w 159"/>
                <a:gd name="T19" fmla="*/ 202 h 207"/>
                <a:gd name="T20" fmla="*/ 143 w 159"/>
                <a:gd name="T21" fmla="*/ 205 h 207"/>
                <a:gd name="T22" fmla="*/ 154 w 159"/>
                <a:gd name="T23" fmla="*/ 197 h 207"/>
                <a:gd name="T24" fmla="*/ 157 w 159"/>
                <a:gd name="T25" fmla="*/ 185 h 207"/>
                <a:gd name="T26" fmla="*/ 144 w 159"/>
                <a:gd name="T27" fmla="*/ 193 h 207"/>
                <a:gd name="T28" fmla="*/ 134 w 159"/>
                <a:gd name="T29" fmla="*/ 191 h 207"/>
                <a:gd name="T30" fmla="*/ 137 w 159"/>
                <a:gd name="T31" fmla="*/ 182 h 207"/>
                <a:gd name="T32" fmla="*/ 146 w 159"/>
                <a:gd name="T33" fmla="*/ 184 h 207"/>
                <a:gd name="T34" fmla="*/ 144 w 159"/>
                <a:gd name="T35" fmla="*/ 193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9" h="207">
                  <a:moveTo>
                    <a:pt x="157" y="185"/>
                  </a:moveTo>
                  <a:cubicBezTo>
                    <a:pt x="89" y="79"/>
                    <a:pt x="89" y="79"/>
                    <a:pt x="89" y="79"/>
                  </a:cubicBezTo>
                  <a:cubicBezTo>
                    <a:pt x="101" y="63"/>
                    <a:pt x="103" y="42"/>
                    <a:pt x="92" y="24"/>
                  </a:cubicBezTo>
                  <a:cubicBezTo>
                    <a:pt x="81" y="8"/>
                    <a:pt x="61" y="0"/>
                    <a:pt x="42" y="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" y="42"/>
                    <a:pt x="0" y="61"/>
                    <a:pt x="10" y="77"/>
                  </a:cubicBezTo>
                  <a:cubicBezTo>
                    <a:pt x="21" y="95"/>
                    <a:pt x="43" y="102"/>
                    <a:pt x="62" y="96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33" y="206"/>
                    <a:pt x="138" y="207"/>
                    <a:pt x="143" y="205"/>
                  </a:cubicBezTo>
                  <a:cubicBezTo>
                    <a:pt x="154" y="197"/>
                    <a:pt x="154" y="197"/>
                    <a:pt x="154" y="197"/>
                  </a:cubicBezTo>
                  <a:cubicBezTo>
                    <a:pt x="158" y="195"/>
                    <a:pt x="159" y="189"/>
                    <a:pt x="157" y="185"/>
                  </a:cubicBezTo>
                  <a:close/>
                  <a:moveTo>
                    <a:pt x="144" y="193"/>
                  </a:moveTo>
                  <a:cubicBezTo>
                    <a:pt x="141" y="195"/>
                    <a:pt x="136" y="195"/>
                    <a:pt x="134" y="191"/>
                  </a:cubicBezTo>
                  <a:cubicBezTo>
                    <a:pt x="132" y="188"/>
                    <a:pt x="133" y="184"/>
                    <a:pt x="137" y="182"/>
                  </a:cubicBezTo>
                  <a:cubicBezTo>
                    <a:pt x="140" y="180"/>
                    <a:pt x="144" y="181"/>
                    <a:pt x="146" y="184"/>
                  </a:cubicBezTo>
                  <a:cubicBezTo>
                    <a:pt x="148" y="187"/>
                    <a:pt x="147" y="191"/>
                    <a:pt x="144" y="1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149"/>
            <p:cNvSpPr>
              <a:spLocks noEditPoints="1"/>
            </p:cNvSpPr>
            <p:nvPr/>
          </p:nvSpPr>
          <p:spPr bwMode="auto">
            <a:xfrm>
              <a:off x="4994016" y="5104243"/>
              <a:ext cx="231691" cy="227954"/>
            </a:xfrm>
            <a:custGeom>
              <a:avLst/>
              <a:gdLst>
                <a:gd name="T0" fmla="*/ 91 w 105"/>
                <a:gd name="T1" fmla="*/ 26 h 103"/>
                <a:gd name="T2" fmla="*/ 97 w 105"/>
                <a:gd name="T3" fmla="*/ 20 h 103"/>
                <a:gd name="T4" fmla="*/ 84 w 105"/>
                <a:gd name="T5" fmla="*/ 7 h 103"/>
                <a:gd name="T6" fmla="*/ 78 w 105"/>
                <a:gd name="T7" fmla="*/ 13 h 103"/>
                <a:gd name="T8" fmla="*/ 62 w 105"/>
                <a:gd name="T9" fmla="*/ 7 h 103"/>
                <a:gd name="T10" fmla="*/ 62 w 105"/>
                <a:gd name="T11" fmla="*/ 0 h 103"/>
                <a:gd name="T12" fmla="*/ 43 w 105"/>
                <a:gd name="T13" fmla="*/ 0 h 103"/>
                <a:gd name="T14" fmla="*/ 43 w 105"/>
                <a:gd name="T15" fmla="*/ 7 h 103"/>
                <a:gd name="T16" fmla="*/ 28 w 105"/>
                <a:gd name="T17" fmla="*/ 13 h 103"/>
                <a:gd name="T18" fmla="*/ 22 w 105"/>
                <a:gd name="T19" fmla="*/ 7 h 103"/>
                <a:gd name="T20" fmla="*/ 8 w 105"/>
                <a:gd name="T21" fmla="*/ 20 h 103"/>
                <a:gd name="T22" fmla="*/ 15 w 105"/>
                <a:gd name="T23" fmla="*/ 27 h 103"/>
                <a:gd name="T24" fmla="*/ 8 w 105"/>
                <a:gd name="T25" fmla="*/ 42 h 103"/>
                <a:gd name="T26" fmla="*/ 0 w 105"/>
                <a:gd name="T27" fmla="*/ 42 h 103"/>
                <a:gd name="T28" fmla="*/ 0 w 105"/>
                <a:gd name="T29" fmla="*/ 61 h 103"/>
                <a:gd name="T30" fmla="*/ 9 w 105"/>
                <a:gd name="T31" fmla="*/ 61 h 103"/>
                <a:gd name="T32" fmla="*/ 15 w 105"/>
                <a:gd name="T33" fmla="*/ 76 h 103"/>
                <a:gd name="T34" fmla="*/ 9 w 105"/>
                <a:gd name="T35" fmla="*/ 82 h 103"/>
                <a:gd name="T36" fmla="*/ 22 w 105"/>
                <a:gd name="T37" fmla="*/ 95 h 103"/>
                <a:gd name="T38" fmla="*/ 28 w 105"/>
                <a:gd name="T39" fmla="*/ 89 h 103"/>
                <a:gd name="T40" fmla="*/ 43 w 105"/>
                <a:gd name="T41" fmla="*/ 95 h 103"/>
                <a:gd name="T42" fmla="*/ 43 w 105"/>
                <a:gd name="T43" fmla="*/ 103 h 103"/>
                <a:gd name="T44" fmla="*/ 62 w 105"/>
                <a:gd name="T45" fmla="*/ 103 h 103"/>
                <a:gd name="T46" fmla="*/ 62 w 105"/>
                <a:gd name="T47" fmla="*/ 95 h 103"/>
                <a:gd name="T48" fmla="*/ 77 w 105"/>
                <a:gd name="T49" fmla="*/ 89 h 103"/>
                <a:gd name="T50" fmla="*/ 83 w 105"/>
                <a:gd name="T51" fmla="*/ 95 h 103"/>
                <a:gd name="T52" fmla="*/ 96 w 105"/>
                <a:gd name="T53" fmla="*/ 82 h 103"/>
                <a:gd name="T54" fmla="*/ 91 w 105"/>
                <a:gd name="T55" fmla="*/ 76 h 103"/>
                <a:gd name="T56" fmla="*/ 97 w 105"/>
                <a:gd name="T57" fmla="*/ 61 h 103"/>
                <a:gd name="T58" fmla="*/ 105 w 105"/>
                <a:gd name="T59" fmla="*/ 61 h 103"/>
                <a:gd name="T60" fmla="*/ 105 w 105"/>
                <a:gd name="T61" fmla="*/ 42 h 103"/>
                <a:gd name="T62" fmla="*/ 97 w 105"/>
                <a:gd name="T63" fmla="*/ 42 h 103"/>
                <a:gd name="T64" fmla="*/ 91 w 105"/>
                <a:gd name="T65" fmla="*/ 26 h 103"/>
                <a:gd name="T66" fmla="*/ 53 w 105"/>
                <a:gd name="T67" fmla="*/ 83 h 103"/>
                <a:gd name="T68" fmla="*/ 21 w 105"/>
                <a:gd name="T69" fmla="*/ 51 h 103"/>
                <a:gd name="T70" fmla="*/ 53 w 105"/>
                <a:gd name="T71" fmla="*/ 19 h 103"/>
                <a:gd name="T72" fmla="*/ 85 w 105"/>
                <a:gd name="T73" fmla="*/ 51 h 103"/>
                <a:gd name="T74" fmla="*/ 53 w 105"/>
                <a:gd name="T75" fmla="*/ 8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5" h="103">
                  <a:moveTo>
                    <a:pt x="91" y="26"/>
                  </a:moveTo>
                  <a:cubicBezTo>
                    <a:pt x="97" y="20"/>
                    <a:pt x="97" y="20"/>
                    <a:pt x="97" y="20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3" y="10"/>
                    <a:pt x="67" y="8"/>
                    <a:pt x="62" y="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38" y="8"/>
                    <a:pt x="33" y="10"/>
                    <a:pt x="28" y="1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2" y="31"/>
                    <a:pt x="10" y="36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6"/>
                    <a:pt x="12" y="71"/>
                    <a:pt x="15" y="76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3" y="92"/>
                    <a:pt x="38" y="94"/>
                    <a:pt x="43" y="95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7" y="94"/>
                    <a:pt x="73" y="92"/>
                    <a:pt x="77" y="89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1"/>
                    <a:pt x="96" y="66"/>
                    <a:pt x="97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4" y="31"/>
                    <a:pt x="91" y="26"/>
                  </a:cubicBezTo>
                  <a:close/>
                  <a:moveTo>
                    <a:pt x="53" y="83"/>
                  </a:moveTo>
                  <a:cubicBezTo>
                    <a:pt x="35" y="83"/>
                    <a:pt x="21" y="69"/>
                    <a:pt x="21" y="51"/>
                  </a:cubicBezTo>
                  <a:cubicBezTo>
                    <a:pt x="21" y="33"/>
                    <a:pt x="35" y="19"/>
                    <a:pt x="53" y="19"/>
                  </a:cubicBezTo>
                  <a:cubicBezTo>
                    <a:pt x="71" y="19"/>
                    <a:pt x="85" y="33"/>
                    <a:pt x="85" y="51"/>
                  </a:cubicBezTo>
                  <a:cubicBezTo>
                    <a:pt x="85" y="69"/>
                    <a:pt x="71" y="83"/>
                    <a:pt x="53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Oval 150"/>
            <p:cNvSpPr>
              <a:spLocks noChangeArrowheads="1"/>
            </p:cNvSpPr>
            <p:nvPr/>
          </p:nvSpPr>
          <p:spPr bwMode="auto">
            <a:xfrm>
              <a:off x="5091176" y="5199535"/>
              <a:ext cx="37370" cy="3737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582659" y="-1175224"/>
            <a:ext cx="651354" cy="989556"/>
          </a:xfrm>
          <a:prstGeom prst="rect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234013" y="-1175224"/>
            <a:ext cx="651354" cy="989556"/>
          </a:xfrm>
          <a:prstGeom prst="rect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885367" y="-1175224"/>
            <a:ext cx="651354" cy="989556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>
            <a:off x="1964593" y="301214"/>
            <a:ext cx="948735" cy="978946"/>
          </a:xfrm>
          <a:prstGeom prst="triangle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等腰三角形 21"/>
          <p:cNvSpPr/>
          <p:nvPr/>
        </p:nvSpPr>
        <p:spPr>
          <a:xfrm>
            <a:off x="1077350" y="0"/>
            <a:ext cx="1240653" cy="1280160"/>
          </a:xfrm>
          <a:prstGeom prst="triangle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1362488" y="572274"/>
            <a:ext cx="6703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rgbClr val="282828"/>
                </a:solidFill>
                <a:latin typeface="Impact" pitchFamily="34" charset="0"/>
                <a:ea typeface="方正姚体" pitchFamily="2" charset="-122"/>
              </a:rPr>
              <a:t>1.1</a:t>
            </a:r>
            <a:endParaRPr lang="zh-CN" altLang="en-US" sz="4000" dirty="0">
              <a:solidFill>
                <a:srgbClr val="282828"/>
              </a:solidFill>
              <a:latin typeface="Impact" pitchFamily="34" charset="0"/>
              <a:ea typeface="方正姚体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598008" y="178415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 smtClean="0">
                <a:solidFill>
                  <a:srgbClr val="DCB66B"/>
                </a:solidFill>
                <a:latin typeface="Microsoft YaHei" pitchFamily="34" charset="-122"/>
                <a:ea typeface="Microsoft YaHei" pitchFamily="34" charset="-122"/>
              </a:rPr>
              <a:t>投资亮点</a:t>
            </a:r>
            <a:endParaRPr lang="en-US" altLang="zh-CN" sz="5400" b="1" dirty="0">
              <a:solidFill>
                <a:srgbClr val="DCB66B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58" name="任意多边形 57"/>
          <p:cNvSpPr/>
          <p:nvPr/>
        </p:nvSpPr>
        <p:spPr>
          <a:xfrm>
            <a:off x="4163212" y="4590756"/>
            <a:ext cx="2056135" cy="1772530"/>
          </a:xfrm>
          <a:custGeom>
            <a:avLst/>
            <a:gdLst>
              <a:gd name="connsiteX0" fmla="*/ 1028067 w 2056135"/>
              <a:gd name="connsiteY0" fmla="*/ 684476 h 1772530"/>
              <a:gd name="connsiteX1" fmla="*/ 520306 w 2056135"/>
              <a:gd name="connsiteY1" fmla="*/ 1192237 h 1772530"/>
              <a:gd name="connsiteX2" fmla="*/ 1028067 w 2056135"/>
              <a:gd name="connsiteY2" fmla="*/ 1699998 h 1772530"/>
              <a:gd name="connsiteX3" fmla="*/ 1535828 w 2056135"/>
              <a:gd name="connsiteY3" fmla="*/ 1192237 h 1772530"/>
              <a:gd name="connsiteX4" fmla="*/ 1028067 w 2056135"/>
              <a:gd name="connsiteY4" fmla="*/ 684476 h 1772530"/>
              <a:gd name="connsiteX5" fmla="*/ 1028068 w 2056135"/>
              <a:gd name="connsiteY5" fmla="*/ 0 h 1772530"/>
              <a:gd name="connsiteX6" fmla="*/ 2056135 w 2056135"/>
              <a:gd name="connsiteY6" fmla="*/ 1772530 h 1772530"/>
              <a:gd name="connsiteX7" fmla="*/ 0 w 2056135"/>
              <a:gd name="connsiteY7" fmla="*/ 1772530 h 1772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56135" h="1772530">
                <a:moveTo>
                  <a:pt x="1028067" y="684476"/>
                </a:moveTo>
                <a:cubicBezTo>
                  <a:pt x="747638" y="684476"/>
                  <a:pt x="520306" y="911808"/>
                  <a:pt x="520306" y="1192237"/>
                </a:cubicBezTo>
                <a:cubicBezTo>
                  <a:pt x="520306" y="1472666"/>
                  <a:pt x="747638" y="1699998"/>
                  <a:pt x="1028067" y="1699998"/>
                </a:cubicBezTo>
                <a:cubicBezTo>
                  <a:pt x="1308496" y="1699998"/>
                  <a:pt x="1535828" y="1472666"/>
                  <a:pt x="1535828" y="1192237"/>
                </a:cubicBezTo>
                <a:cubicBezTo>
                  <a:pt x="1535828" y="911808"/>
                  <a:pt x="1308496" y="684476"/>
                  <a:pt x="1028067" y="684476"/>
                </a:cubicBezTo>
                <a:close/>
                <a:moveTo>
                  <a:pt x="1028068" y="0"/>
                </a:moveTo>
                <a:lnTo>
                  <a:pt x="2056135" y="1772530"/>
                </a:lnTo>
                <a:lnTo>
                  <a:pt x="0" y="1772530"/>
                </a:lnTo>
                <a:close/>
              </a:path>
            </a:pathLst>
          </a:custGeom>
          <a:solidFill>
            <a:srgbClr val="282828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9" name="任意多边形 58"/>
          <p:cNvSpPr/>
          <p:nvPr/>
        </p:nvSpPr>
        <p:spPr>
          <a:xfrm>
            <a:off x="8496781" y="4590756"/>
            <a:ext cx="2056135" cy="1772530"/>
          </a:xfrm>
          <a:custGeom>
            <a:avLst/>
            <a:gdLst>
              <a:gd name="connsiteX0" fmla="*/ 1028067 w 2056135"/>
              <a:gd name="connsiteY0" fmla="*/ 684476 h 1772530"/>
              <a:gd name="connsiteX1" fmla="*/ 520306 w 2056135"/>
              <a:gd name="connsiteY1" fmla="*/ 1192237 h 1772530"/>
              <a:gd name="connsiteX2" fmla="*/ 1028067 w 2056135"/>
              <a:gd name="connsiteY2" fmla="*/ 1699998 h 1772530"/>
              <a:gd name="connsiteX3" fmla="*/ 1535828 w 2056135"/>
              <a:gd name="connsiteY3" fmla="*/ 1192237 h 1772530"/>
              <a:gd name="connsiteX4" fmla="*/ 1028067 w 2056135"/>
              <a:gd name="connsiteY4" fmla="*/ 684476 h 1772530"/>
              <a:gd name="connsiteX5" fmla="*/ 1028068 w 2056135"/>
              <a:gd name="connsiteY5" fmla="*/ 0 h 1772530"/>
              <a:gd name="connsiteX6" fmla="*/ 2056135 w 2056135"/>
              <a:gd name="connsiteY6" fmla="*/ 1772530 h 1772530"/>
              <a:gd name="connsiteX7" fmla="*/ 0 w 2056135"/>
              <a:gd name="connsiteY7" fmla="*/ 1772530 h 1772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56135" h="1772530">
                <a:moveTo>
                  <a:pt x="1028067" y="684476"/>
                </a:moveTo>
                <a:cubicBezTo>
                  <a:pt x="747638" y="684476"/>
                  <a:pt x="520306" y="911808"/>
                  <a:pt x="520306" y="1192237"/>
                </a:cubicBezTo>
                <a:cubicBezTo>
                  <a:pt x="520306" y="1472666"/>
                  <a:pt x="747638" y="1699998"/>
                  <a:pt x="1028067" y="1699998"/>
                </a:cubicBezTo>
                <a:cubicBezTo>
                  <a:pt x="1308496" y="1699998"/>
                  <a:pt x="1535828" y="1472666"/>
                  <a:pt x="1535828" y="1192237"/>
                </a:cubicBezTo>
                <a:cubicBezTo>
                  <a:pt x="1535828" y="911808"/>
                  <a:pt x="1308496" y="684476"/>
                  <a:pt x="1028067" y="684476"/>
                </a:cubicBezTo>
                <a:close/>
                <a:moveTo>
                  <a:pt x="1028068" y="0"/>
                </a:moveTo>
                <a:lnTo>
                  <a:pt x="2056135" y="1772530"/>
                </a:lnTo>
                <a:lnTo>
                  <a:pt x="0" y="1772530"/>
                </a:lnTo>
                <a:close/>
              </a:path>
            </a:pathLst>
          </a:custGeom>
          <a:solidFill>
            <a:srgbClr val="282828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0" name="任意多边形 59"/>
          <p:cNvSpPr/>
          <p:nvPr/>
        </p:nvSpPr>
        <p:spPr>
          <a:xfrm flipV="1">
            <a:off x="2014941" y="2052403"/>
            <a:ext cx="2056135" cy="1772530"/>
          </a:xfrm>
          <a:custGeom>
            <a:avLst/>
            <a:gdLst>
              <a:gd name="connsiteX0" fmla="*/ 1028067 w 2056135"/>
              <a:gd name="connsiteY0" fmla="*/ 1688122 h 1772530"/>
              <a:gd name="connsiteX1" fmla="*/ 520306 w 2056135"/>
              <a:gd name="connsiteY1" fmla="*/ 1180361 h 1772530"/>
              <a:gd name="connsiteX2" fmla="*/ 1028067 w 2056135"/>
              <a:gd name="connsiteY2" fmla="*/ 672600 h 1772530"/>
              <a:gd name="connsiteX3" fmla="*/ 1535828 w 2056135"/>
              <a:gd name="connsiteY3" fmla="*/ 1180361 h 1772530"/>
              <a:gd name="connsiteX4" fmla="*/ 1028067 w 2056135"/>
              <a:gd name="connsiteY4" fmla="*/ 1688122 h 1772530"/>
              <a:gd name="connsiteX5" fmla="*/ 0 w 2056135"/>
              <a:gd name="connsiteY5" fmla="*/ 1772530 h 1772530"/>
              <a:gd name="connsiteX6" fmla="*/ 2056135 w 2056135"/>
              <a:gd name="connsiteY6" fmla="*/ 1772530 h 1772530"/>
              <a:gd name="connsiteX7" fmla="*/ 1028068 w 2056135"/>
              <a:gd name="connsiteY7" fmla="*/ 0 h 1772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56135" h="1772530">
                <a:moveTo>
                  <a:pt x="1028067" y="1688122"/>
                </a:moveTo>
                <a:cubicBezTo>
                  <a:pt x="747638" y="1688122"/>
                  <a:pt x="520306" y="1460790"/>
                  <a:pt x="520306" y="1180361"/>
                </a:cubicBezTo>
                <a:cubicBezTo>
                  <a:pt x="520306" y="899932"/>
                  <a:pt x="747638" y="672600"/>
                  <a:pt x="1028067" y="672600"/>
                </a:cubicBezTo>
                <a:cubicBezTo>
                  <a:pt x="1308496" y="672600"/>
                  <a:pt x="1535828" y="899932"/>
                  <a:pt x="1535828" y="1180361"/>
                </a:cubicBezTo>
                <a:cubicBezTo>
                  <a:pt x="1535828" y="1460790"/>
                  <a:pt x="1308496" y="1688122"/>
                  <a:pt x="1028067" y="1688122"/>
                </a:cubicBezTo>
                <a:close/>
                <a:moveTo>
                  <a:pt x="0" y="1772530"/>
                </a:moveTo>
                <a:lnTo>
                  <a:pt x="2056135" y="1772530"/>
                </a:lnTo>
                <a:lnTo>
                  <a:pt x="1028068" y="0"/>
                </a:lnTo>
                <a:close/>
              </a:path>
            </a:pathLst>
          </a:custGeom>
          <a:solidFill>
            <a:srgbClr val="DCB66B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1" name="任意多边形 60"/>
          <p:cNvSpPr/>
          <p:nvPr/>
        </p:nvSpPr>
        <p:spPr>
          <a:xfrm flipV="1">
            <a:off x="6348510" y="2052403"/>
            <a:ext cx="2056135" cy="1772530"/>
          </a:xfrm>
          <a:custGeom>
            <a:avLst/>
            <a:gdLst>
              <a:gd name="connsiteX0" fmla="*/ 1021614 w 2056135"/>
              <a:gd name="connsiteY0" fmla="*/ 1688122 h 1772530"/>
              <a:gd name="connsiteX1" fmla="*/ 513853 w 2056135"/>
              <a:gd name="connsiteY1" fmla="*/ 1180361 h 1772530"/>
              <a:gd name="connsiteX2" fmla="*/ 1021614 w 2056135"/>
              <a:gd name="connsiteY2" fmla="*/ 672600 h 1772530"/>
              <a:gd name="connsiteX3" fmla="*/ 1529375 w 2056135"/>
              <a:gd name="connsiteY3" fmla="*/ 1180361 h 1772530"/>
              <a:gd name="connsiteX4" fmla="*/ 1021614 w 2056135"/>
              <a:gd name="connsiteY4" fmla="*/ 1688122 h 1772530"/>
              <a:gd name="connsiteX5" fmla="*/ 0 w 2056135"/>
              <a:gd name="connsiteY5" fmla="*/ 1772530 h 1772530"/>
              <a:gd name="connsiteX6" fmla="*/ 2056135 w 2056135"/>
              <a:gd name="connsiteY6" fmla="*/ 1772530 h 1772530"/>
              <a:gd name="connsiteX7" fmla="*/ 1028068 w 2056135"/>
              <a:gd name="connsiteY7" fmla="*/ 0 h 1772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56135" h="1772530">
                <a:moveTo>
                  <a:pt x="1021614" y="1688122"/>
                </a:moveTo>
                <a:cubicBezTo>
                  <a:pt x="741185" y="1688122"/>
                  <a:pt x="513853" y="1460790"/>
                  <a:pt x="513853" y="1180361"/>
                </a:cubicBezTo>
                <a:cubicBezTo>
                  <a:pt x="513853" y="899932"/>
                  <a:pt x="741185" y="672600"/>
                  <a:pt x="1021614" y="672600"/>
                </a:cubicBezTo>
                <a:cubicBezTo>
                  <a:pt x="1302043" y="672600"/>
                  <a:pt x="1529375" y="899932"/>
                  <a:pt x="1529375" y="1180361"/>
                </a:cubicBezTo>
                <a:cubicBezTo>
                  <a:pt x="1529375" y="1460790"/>
                  <a:pt x="1302043" y="1688122"/>
                  <a:pt x="1021614" y="1688122"/>
                </a:cubicBezTo>
                <a:close/>
                <a:moveTo>
                  <a:pt x="0" y="1772530"/>
                </a:moveTo>
                <a:lnTo>
                  <a:pt x="2056135" y="1772530"/>
                </a:lnTo>
                <a:lnTo>
                  <a:pt x="1028068" y="0"/>
                </a:lnTo>
                <a:close/>
              </a:path>
            </a:pathLst>
          </a:custGeom>
          <a:solidFill>
            <a:srgbClr val="DCB66B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62" name="组合 61"/>
          <p:cNvGrpSpPr/>
          <p:nvPr/>
        </p:nvGrpSpPr>
        <p:grpSpPr>
          <a:xfrm>
            <a:off x="9363118" y="5502579"/>
            <a:ext cx="427622" cy="448285"/>
            <a:chOff x="7002627" y="828237"/>
            <a:chExt cx="444697" cy="466185"/>
          </a:xfrm>
          <a:solidFill>
            <a:srgbClr val="282828"/>
          </a:solidFill>
          <a:effectLst/>
        </p:grpSpPr>
        <p:sp>
          <p:nvSpPr>
            <p:cNvPr id="63" name="Freeform 11"/>
            <p:cNvSpPr/>
            <p:nvPr/>
          </p:nvSpPr>
          <p:spPr bwMode="auto">
            <a:xfrm>
              <a:off x="7133420" y="1073942"/>
              <a:ext cx="88753" cy="87818"/>
            </a:xfrm>
            <a:custGeom>
              <a:avLst/>
              <a:gdLst>
                <a:gd name="T0" fmla="*/ 24 w 40"/>
                <a:gd name="T1" fmla="*/ 1 h 40"/>
                <a:gd name="T2" fmla="*/ 20 w 40"/>
                <a:gd name="T3" fmla="*/ 0 h 40"/>
                <a:gd name="T4" fmla="*/ 0 w 40"/>
                <a:gd name="T5" fmla="*/ 20 h 40"/>
                <a:gd name="T6" fmla="*/ 20 w 40"/>
                <a:gd name="T7" fmla="*/ 40 h 40"/>
                <a:gd name="T8" fmla="*/ 40 w 40"/>
                <a:gd name="T9" fmla="*/ 20 h 40"/>
                <a:gd name="T10" fmla="*/ 39 w 40"/>
                <a:gd name="T11" fmla="*/ 15 h 40"/>
                <a:gd name="T12" fmla="*/ 15 w 40"/>
                <a:gd name="T13" fmla="*/ 26 h 40"/>
                <a:gd name="T14" fmla="*/ 24 w 40"/>
                <a:gd name="T15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24" y="1"/>
                  </a:moveTo>
                  <a:cubicBezTo>
                    <a:pt x="23" y="1"/>
                    <a:pt x="21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1" y="40"/>
                    <a:pt x="40" y="31"/>
                    <a:pt x="40" y="20"/>
                  </a:cubicBezTo>
                  <a:cubicBezTo>
                    <a:pt x="40" y="18"/>
                    <a:pt x="40" y="17"/>
                    <a:pt x="39" y="15"/>
                  </a:cubicBezTo>
                  <a:cubicBezTo>
                    <a:pt x="15" y="26"/>
                    <a:pt x="15" y="26"/>
                    <a:pt x="15" y="26"/>
                  </a:cubicBezTo>
                  <a:lnTo>
                    <a:pt x="24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12"/>
            <p:cNvSpPr/>
            <p:nvPr/>
          </p:nvSpPr>
          <p:spPr bwMode="auto">
            <a:xfrm>
              <a:off x="7002627" y="943149"/>
              <a:ext cx="351273" cy="351273"/>
            </a:xfrm>
            <a:custGeom>
              <a:avLst/>
              <a:gdLst>
                <a:gd name="T0" fmla="*/ 131 w 159"/>
                <a:gd name="T1" fmla="*/ 41 h 159"/>
                <a:gd name="T2" fmla="*/ 144 w 159"/>
                <a:gd name="T3" fmla="*/ 79 h 159"/>
                <a:gd name="T4" fmla="*/ 79 w 159"/>
                <a:gd name="T5" fmla="*/ 144 h 159"/>
                <a:gd name="T6" fmla="*/ 15 w 159"/>
                <a:gd name="T7" fmla="*/ 79 h 159"/>
                <a:gd name="T8" fmla="*/ 79 w 159"/>
                <a:gd name="T9" fmla="*/ 15 h 159"/>
                <a:gd name="T10" fmla="*/ 112 w 159"/>
                <a:gd name="T11" fmla="*/ 24 h 159"/>
                <a:gd name="T12" fmla="*/ 122 w 159"/>
                <a:gd name="T13" fmla="*/ 13 h 159"/>
                <a:gd name="T14" fmla="*/ 79 w 159"/>
                <a:gd name="T15" fmla="*/ 0 h 159"/>
                <a:gd name="T16" fmla="*/ 0 w 159"/>
                <a:gd name="T17" fmla="*/ 79 h 159"/>
                <a:gd name="T18" fmla="*/ 79 w 159"/>
                <a:gd name="T19" fmla="*/ 159 h 159"/>
                <a:gd name="T20" fmla="*/ 159 w 159"/>
                <a:gd name="T21" fmla="*/ 79 h 159"/>
                <a:gd name="T22" fmla="*/ 141 w 159"/>
                <a:gd name="T23" fmla="*/ 30 h 159"/>
                <a:gd name="T24" fmla="*/ 131 w 159"/>
                <a:gd name="T25" fmla="*/ 4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9" h="159">
                  <a:moveTo>
                    <a:pt x="131" y="41"/>
                  </a:moveTo>
                  <a:cubicBezTo>
                    <a:pt x="139" y="52"/>
                    <a:pt x="144" y="65"/>
                    <a:pt x="144" y="79"/>
                  </a:cubicBezTo>
                  <a:cubicBezTo>
                    <a:pt x="144" y="115"/>
                    <a:pt x="115" y="144"/>
                    <a:pt x="79" y="144"/>
                  </a:cubicBezTo>
                  <a:cubicBezTo>
                    <a:pt x="44" y="144"/>
                    <a:pt x="15" y="115"/>
                    <a:pt x="15" y="79"/>
                  </a:cubicBezTo>
                  <a:cubicBezTo>
                    <a:pt x="15" y="44"/>
                    <a:pt x="44" y="15"/>
                    <a:pt x="79" y="15"/>
                  </a:cubicBezTo>
                  <a:cubicBezTo>
                    <a:pt x="91" y="15"/>
                    <a:pt x="103" y="18"/>
                    <a:pt x="112" y="24"/>
                  </a:cubicBezTo>
                  <a:cubicBezTo>
                    <a:pt x="122" y="13"/>
                    <a:pt x="122" y="13"/>
                    <a:pt x="122" y="13"/>
                  </a:cubicBezTo>
                  <a:cubicBezTo>
                    <a:pt x="110" y="5"/>
                    <a:pt x="95" y="0"/>
                    <a:pt x="79" y="0"/>
                  </a:cubicBezTo>
                  <a:cubicBezTo>
                    <a:pt x="35" y="0"/>
                    <a:pt x="0" y="35"/>
                    <a:pt x="0" y="79"/>
                  </a:cubicBezTo>
                  <a:cubicBezTo>
                    <a:pt x="0" y="123"/>
                    <a:pt x="35" y="159"/>
                    <a:pt x="79" y="159"/>
                  </a:cubicBezTo>
                  <a:cubicBezTo>
                    <a:pt x="123" y="159"/>
                    <a:pt x="159" y="123"/>
                    <a:pt x="159" y="79"/>
                  </a:cubicBezTo>
                  <a:cubicBezTo>
                    <a:pt x="159" y="61"/>
                    <a:pt x="152" y="43"/>
                    <a:pt x="141" y="30"/>
                  </a:cubicBezTo>
                  <a:lnTo>
                    <a:pt x="131" y="4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13"/>
            <p:cNvSpPr/>
            <p:nvPr/>
          </p:nvSpPr>
          <p:spPr bwMode="auto">
            <a:xfrm>
              <a:off x="7177329" y="1049652"/>
              <a:ext cx="66331" cy="68199"/>
            </a:xfrm>
            <a:custGeom>
              <a:avLst/>
              <a:gdLst>
                <a:gd name="T0" fmla="*/ 71 w 71"/>
                <a:gd name="T1" fmla="*/ 30 h 73"/>
                <a:gd name="T2" fmla="*/ 38 w 71"/>
                <a:gd name="T3" fmla="*/ 0 h 73"/>
                <a:gd name="T4" fmla="*/ 19 w 71"/>
                <a:gd name="T5" fmla="*/ 19 h 73"/>
                <a:gd name="T6" fmla="*/ 0 w 71"/>
                <a:gd name="T7" fmla="*/ 73 h 73"/>
                <a:gd name="T8" fmla="*/ 55 w 71"/>
                <a:gd name="T9" fmla="*/ 49 h 73"/>
                <a:gd name="T10" fmla="*/ 71 w 71"/>
                <a:gd name="T11" fmla="*/ 3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73">
                  <a:moveTo>
                    <a:pt x="71" y="30"/>
                  </a:moveTo>
                  <a:lnTo>
                    <a:pt x="38" y="0"/>
                  </a:lnTo>
                  <a:lnTo>
                    <a:pt x="19" y="19"/>
                  </a:lnTo>
                  <a:lnTo>
                    <a:pt x="0" y="73"/>
                  </a:lnTo>
                  <a:lnTo>
                    <a:pt x="55" y="49"/>
                  </a:lnTo>
                  <a:lnTo>
                    <a:pt x="71" y="3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14"/>
            <p:cNvSpPr/>
            <p:nvPr/>
          </p:nvSpPr>
          <p:spPr bwMode="auto">
            <a:xfrm>
              <a:off x="7219370" y="916990"/>
              <a:ext cx="143873" cy="152281"/>
            </a:xfrm>
            <a:custGeom>
              <a:avLst/>
              <a:gdLst>
                <a:gd name="T0" fmla="*/ 121 w 154"/>
                <a:gd name="T1" fmla="*/ 0 h 163"/>
                <a:gd name="T2" fmla="*/ 0 w 154"/>
                <a:gd name="T3" fmla="*/ 132 h 163"/>
                <a:gd name="T4" fmla="*/ 33 w 154"/>
                <a:gd name="T5" fmla="*/ 163 h 163"/>
                <a:gd name="T6" fmla="*/ 154 w 154"/>
                <a:gd name="T7" fmla="*/ 31 h 163"/>
                <a:gd name="T8" fmla="*/ 121 w 154"/>
                <a:gd name="T9" fmla="*/ 35 h 163"/>
                <a:gd name="T10" fmla="*/ 121 w 154"/>
                <a:gd name="T1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163">
                  <a:moveTo>
                    <a:pt x="121" y="0"/>
                  </a:moveTo>
                  <a:lnTo>
                    <a:pt x="0" y="132"/>
                  </a:lnTo>
                  <a:lnTo>
                    <a:pt x="33" y="163"/>
                  </a:lnTo>
                  <a:lnTo>
                    <a:pt x="154" y="31"/>
                  </a:lnTo>
                  <a:lnTo>
                    <a:pt x="121" y="35"/>
                  </a:lnTo>
                  <a:lnTo>
                    <a:pt x="121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15"/>
            <p:cNvSpPr/>
            <p:nvPr/>
          </p:nvSpPr>
          <p:spPr bwMode="auto">
            <a:xfrm>
              <a:off x="7338952" y="883357"/>
              <a:ext cx="56988" cy="59791"/>
            </a:xfrm>
            <a:custGeom>
              <a:avLst/>
              <a:gdLst>
                <a:gd name="T0" fmla="*/ 14 w 61"/>
                <a:gd name="T1" fmla="*/ 48 h 64"/>
                <a:gd name="T2" fmla="*/ 14 w 61"/>
                <a:gd name="T3" fmla="*/ 12 h 64"/>
                <a:gd name="T4" fmla="*/ 0 w 61"/>
                <a:gd name="T5" fmla="*/ 0 h 64"/>
                <a:gd name="T6" fmla="*/ 0 w 61"/>
                <a:gd name="T7" fmla="*/ 0 h 64"/>
                <a:gd name="T8" fmla="*/ 0 w 61"/>
                <a:gd name="T9" fmla="*/ 64 h 64"/>
                <a:gd name="T10" fmla="*/ 61 w 61"/>
                <a:gd name="T11" fmla="*/ 55 h 64"/>
                <a:gd name="T12" fmla="*/ 61 w 61"/>
                <a:gd name="T13" fmla="*/ 55 h 64"/>
                <a:gd name="T14" fmla="*/ 50 w 61"/>
                <a:gd name="T15" fmla="*/ 43 h 64"/>
                <a:gd name="T16" fmla="*/ 14 w 61"/>
                <a:gd name="T17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4">
                  <a:moveTo>
                    <a:pt x="14" y="48"/>
                  </a:moveTo>
                  <a:lnTo>
                    <a:pt x="14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61" y="55"/>
                  </a:lnTo>
                  <a:lnTo>
                    <a:pt x="61" y="55"/>
                  </a:lnTo>
                  <a:lnTo>
                    <a:pt x="50" y="43"/>
                  </a:lnTo>
                  <a:lnTo>
                    <a:pt x="14" y="4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16"/>
            <p:cNvSpPr/>
            <p:nvPr/>
          </p:nvSpPr>
          <p:spPr bwMode="auto">
            <a:xfrm>
              <a:off x="7363242" y="855330"/>
              <a:ext cx="59791" cy="61660"/>
            </a:xfrm>
            <a:custGeom>
              <a:avLst/>
              <a:gdLst>
                <a:gd name="T0" fmla="*/ 14 w 64"/>
                <a:gd name="T1" fmla="*/ 49 h 66"/>
                <a:gd name="T2" fmla="*/ 14 w 64"/>
                <a:gd name="T3" fmla="*/ 11 h 66"/>
                <a:gd name="T4" fmla="*/ 2 w 64"/>
                <a:gd name="T5" fmla="*/ 0 h 66"/>
                <a:gd name="T6" fmla="*/ 2 w 64"/>
                <a:gd name="T7" fmla="*/ 0 h 66"/>
                <a:gd name="T8" fmla="*/ 0 w 64"/>
                <a:gd name="T9" fmla="*/ 66 h 66"/>
                <a:gd name="T10" fmla="*/ 64 w 64"/>
                <a:gd name="T11" fmla="*/ 56 h 66"/>
                <a:gd name="T12" fmla="*/ 64 w 64"/>
                <a:gd name="T13" fmla="*/ 56 h 66"/>
                <a:gd name="T14" fmla="*/ 50 w 64"/>
                <a:gd name="T15" fmla="*/ 44 h 66"/>
                <a:gd name="T16" fmla="*/ 14 w 64"/>
                <a:gd name="T17" fmla="*/ 4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66">
                  <a:moveTo>
                    <a:pt x="14" y="49"/>
                  </a:moveTo>
                  <a:lnTo>
                    <a:pt x="14" y="11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66"/>
                  </a:lnTo>
                  <a:lnTo>
                    <a:pt x="64" y="56"/>
                  </a:lnTo>
                  <a:lnTo>
                    <a:pt x="64" y="56"/>
                  </a:lnTo>
                  <a:lnTo>
                    <a:pt x="50" y="44"/>
                  </a:lnTo>
                  <a:lnTo>
                    <a:pt x="14" y="4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17"/>
            <p:cNvSpPr/>
            <p:nvPr/>
          </p:nvSpPr>
          <p:spPr bwMode="auto">
            <a:xfrm>
              <a:off x="7067089" y="1009479"/>
              <a:ext cx="220480" cy="218612"/>
            </a:xfrm>
            <a:custGeom>
              <a:avLst/>
              <a:gdLst>
                <a:gd name="T0" fmla="*/ 50 w 100"/>
                <a:gd name="T1" fmla="*/ 0 h 99"/>
                <a:gd name="T2" fmla="*/ 0 w 100"/>
                <a:gd name="T3" fmla="*/ 49 h 99"/>
                <a:gd name="T4" fmla="*/ 50 w 100"/>
                <a:gd name="T5" fmla="*/ 99 h 99"/>
                <a:gd name="T6" fmla="*/ 100 w 100"/>
                <a:gd name="T7" fmla="*/ 49 h 99"/>
                <a:gd name="T8" fmla="*/ 92 w 100"/>
                <a:gd name="T9" fmla="*/ 22 h 99"/>
                <a:gd name="T10" fmla="*/ 83 w 100"/>
                <a:gd name="T11" fmla="*/ 32 h 99"/>
                <a:gd name="T12" fmla="*/ 81 w 100"/>
                <a:gd name="T13" fmla="*/ 34 h 99"/>
                <a:gd name="T14" fmla="*/ 85 w 100"/>
                <a:gd name="T15" fmla="*/ 49 h 99"/>
                <a:gd name="T16" fmla="*/ 50 w 100"/>
                <a:gd name="T17" fmla="*/ 84 h 99"/>
                <a:gd name="T18" fmla="*/ 15 w 100"/>
                <a:gd name="T19" fmla="*/ 49 h 99"/>
                <a:gd name="T20" fmla="*/ 50 w 100"/>
                <a:gd name="T21" fmla="*/ 15 h 99"/>
                <a:gd name="T22" fmla="*/ 62 w 100"/>
                <a:gd name="T23" fmla="*/ 17 h 99"/>
                <a:gd name="T24" fmla="*/ 64 w 100"/>
                <a:gd name="T25" fmla="*/ 14 h 99"/>
                <a:gd name="T26" fmla="*/ 73 w 100"/>
                <a:gd name="T27" fmla="*/ 5 h 99"/>
                <a:gd name="T28" fmla="*/ 50 w 100"/>
                <a:gd name="T2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" h="99">
                  <a:moveTo>
                    <a:pt x="50" y="0"/>
                  </a:moveTo>
                  <a:cubicBezTo>
                    <a:pt x="23" y="0"/>
                    <a:pt x="0" y="22"/>
                    <a:pt x="0" y="49"/>
                  </a:cubicBezTo>
                  <a:cubicBezTo>
                    <a:pt x="0" y="77"/>
                    <a:pt x="23" y="99"/>
                    <a:pt x="50" y="99"/>
                  </a:cubicBezTo>
                  <a:cubicBezTo>
                    <a:pt x="78" y="99"/>
                    <a:pt x="100" y="77"/>
                    <a:pt x="100" y="49"/>
                  </a:cubicBezTo>
                  <a:cubicBezTo>
                    <a:pt x="100" y="39"/>
                    <a:pt x="97" y="30"/>
                    <a:pt x="92" y="22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1" y="34"/>
                    <a:pt x="81" y="34"/>
                    <a:pt x="81" y="34"/>
                  </a:cubicBezTo>
                  <a:cubicBezTo>
                    <a:pt x="84" y="39"/>
                    <a:pt x="85" y="44"/>
                    <a:pt x="85" y="49"/>
                  </a:cubicBezTo>
                  <a:cubicBezTo>
                    <a:pt x="85" y="69"/>
                    <a:pt x="69" y="84"/>
                    <a:pt x="50" y="84"/>
                  </a:cubicBezTo>
                  <a:cubicBezTo>
                    <a:pt x="31" y="84"/>
                    <a:pt x="15" y="69"/>
                    <a:pt x="15" y="49"/>
                  </a:cubicBezTo>
                  <a:cubicBezTo>
                    <a:pt x="15" y="30"/>
                    <a:pt x="31" y="15"/>
                    <a:pt x="50" y="15"/>
                  </a:cubicBezTo>
                  <a:cubicBezTo>
                    <a:pt x="54" y="15"/>
                    <a:pt x="59" y="15"/>
                    <a:pt x="62" y="17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66" y="2"/>
                    <a:pt x="58" y="0"/>
                    <a:pt x="5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18"/>
            <p:cNvSpPr/>
            <p:nvPr/>
          </p:nvSpPr>
          <p:spPr bwMode="auto">
            <a:xfrm>
              <a:off x="7389401" y="828237"/>
              <a:ext cx="57923" cy="59791"/>
            </a:xfrm>
            <a:custGeom>
              <a:avLst/>
              <a:gdLst>
                <a:gd name="T0" fmla="*/ 50 w 62"/>
                <a:gd name="T1" fmla="*/ 43 h 64"/>
                <a:gd name="T2" fmla="*/ 15 w 62"/>
                <a:gd name="T3" fmla="*/ 47 h 64"/>
                <a:gd name="T4" fmla="*/ 15 w 62"/>
                <a:gd name="T5" fmla="*/ 12 h 64"/>
                <a:gd name="T6" fmla="*/ 0 w 62"/>
                <a:gd name="T7" fmla="*/ 0 h 64"/>
                <a:gd name="T8" fmla="*/ 0 w 62"/>
                <a:gd name="T9" fmla="*/ 0 h 64"/>
                <a:gd name="T10" fmla="*/ 0 w 62"/>
                <a:gd name="T11" fmla="*/ 64 h 64"/>
                <a:gd name="T12" fmla="*/ 62 w 62"/>
                <a:gd name="T13" fmla="*/ 55 h 64"/>
                <a:gd name="T14" fmla="*/ 62 w 62"/>
                <a:gd name="T15" fmla="*/ 55 h 64"/>
                <a:gd name="T16" fmla="*/ 50 w 62"/>
                <a:gd name="T17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64">
                  <a:moveTo>
                    <a:pt x="50" y="43"/>
                  </a:moveTo>
                  <a:lnTo>
                    <a:pt x="15" y="47"/>
                  </a:lnTo>
                  <a:lnTo>
                    <a:pt x="15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62" y="55"/>
                  </a:lnTo>
                  <a:lnTo>
                    <a:pt x="62" y="55"/>
                  </a:lnTo>
                  <a:lnTo>
                    <a:pt x="50" y="4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71" name="组合 70"/>
          <p:cNvGrpSpPr>
            <a:grpSpLocks noChangeAspect="1"/>
          </p:cNvGrpSpPr>
          <p:nvPr/>
        </p:nvGrpSpPr>
        <p:grpSpPr>
          <a:xfrm>
            <a:off x="2868161" y="2447755"/>
            <a:ext cx="351981" cy="393631"/>
            <a:chOff x="5999255" y="3275006"/>
            <a:chExt cx="402656" cy="450303"/>
          </a:xfrm>
          <a:solidFill>
            <a:srgbClr val="DCB66B"/>
          </a:solidFill>
          <a:effectLst/>
        </p:grpSpPr>
        <p:sp>
          <p:nvSpPr>
            <p:cNvPr id="72" name="Freeform 108"/>
            <p:cNvSpPr>
              <a:spLocks noEditPoints="1"/>
            </p:cNvSpPr>
            <p:nvPr/>
          </p:nvSpPr>
          <p:spPr bwMode="auto">
            <a:xfrm>
              <a:off x="6068389" y="3442234"/>
              <a:ext cx="56988" cy="57923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26 w 26"/>
                <a:gd name="T7" fmla="*/ 13 h 26"/>
                <a:gd name="T8" fmla="*/ 13 w 26"/>
                <a:gd name="T9" fmla="*/ 0 h 26"/>
                <a:gd name="T10" fmla="*/ 13 w 26"/>
                <a:gd name="T11" fmla="*/ 23 h 26"/>
                <a:gd name="T12" fmla="*/ 3 w 26"/>
                <a:gd name="T13" fmla="*/ 13 h 26"/>
                <a:gd name="T14" fmla="*/ 13 w 26"/>
                <a:gd name="T15" fmla="*/ 3 h 26"/>
                <a:gd name="T16" fmla="*/ 23 w 26"/>
                <a:gd name="T17" fmla="*/ 13 h 26"/>
                <a:gd name="T18" fmla="*/ 13 w 26"/>
                <a:gd name="T19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109"/>
            <p:cNvSpPr>
              <a:spLocks noEditPoints="1"/>
            </p:cNvSpPr>
            <p:nvPr/>
          </p:nvSpPr>
          <p:spPr bwMode="auto">
            <a:xfrm>
              <a:off x="6196380" y="3404865"/>
              <a:ext cx="48580" cy="48580"/>
            </a:xfrm>
            <a:custGeom>
              <a:avLst/>
              <a:gdLst>
                <a:gd name="T0" fmla="*/ 11 w 22"/>
                <a:gd name="T1" fmla="*/ 0 h 22"/>
                <a:gd name="T2" fmla="*/ 0 w 22"/>
                <a:gd name="T3" fmla="*/ 11 h 22"/>
                <a:gd name="T4" fmla="*/ 11 w 22"/>
                <a:gd name="T5" fmla="*/ 22 h 22"/>
                <a:gd name="T6" fmla="*/ 22 w 22"/>
                <a:gd name="T7" fmla="*/ 11 h 22"/>
                <a:gd name="T8" fmla="*/ 11 w 22"/>
                <a:gd name="T9" fmla="*/ 0 h 22"/>
                <a:gd name="T10" fmla="*/ 11 w 22"/>
                <a:gd name="T11" fmla="*/ 17 h 22"/>
                <a:gd name="T12" fmla="*/ 5 w 22"/>
                <a:gd name="T13" fmla="*/ 11 h 22"/>
                <a:gd name="T14" fmla="*/ 11 w 22"/>
                <a:gd name="T15" fmla="*/ 5 h 22"/>
                <a:gd name="T16" fmla="*/ 17 w 22"/>
                <a:gd name="T17" fmla="*/ 11 h 22"/>
                <a:gd name="T18" fmla="*/ 11 w 22"/>
                <a:gd name="T19" fmla="*/ 1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110"/>
            <p:cNvSpPr>
              <a:spLocks noEditPoints="1"/>
            </p:cNvSpPr>
            <p:nvPr/>
          </p:nvSpPr>
          <p:spPr bwMode="auto">
            <a:xfrm>
              <a:off x="6081468" y="3456248"/>
              <a:ext cx="30830" cy="30830"/>
            </a:xfrm>
            <a:custGeom>
              <a:avLst/>
              <a:gdLst>
                <a:gd name="T0" fmla="*/ 7 w 14"/>
                <a:gd name="T1" fmla="*/ 0 h 14"/>
                <a:gd name="T2" fmla="*/ 0 w 14"/>
                <a:gd name="T3" fmla="*/ 7 h 14"/>
                <a:gd name="T4" fmla="*/ 7 w 14"/>
                <a:gd name="T5" fmla="*/ 14 h 14"/>
                <a:gd name="T6" fmla="*/ 14 w 14"/>
                <a:gd name="T7" fmla="*/ 7 h 14"/>
                <a:gd name="T8" fmla="*/ 7 w 14"/>
                <a:gd name="T9" fmla="*/ 0 h 14"/>
                <a:gd name="T10" fmla="*/ 7 w 14"/>
                <a:gd name="T11" fmla="*/ 10 h 14"/>
                <a:gd name="T12" fmla="*/ 4 w 14"/>
                <a:gd name="T13" fmla="*/ 7 h 14"/>
                <a:gd name="T14" fmla="*/ 7 w 14"/>
                <a:gd name="T15" fmla="*/ 3 h 14"/>
                <a:gd name="T16" fmla="*/ 11 w 14"/>
                <a:gd name="T17" fmla="*/ 7 h 14"/>
                <a:gd name="T18" fmla="*/ 7 w 14"/>
                <a:gd name="T19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111"/>
            <p:cNvSpPr>
              <a:spLocks noEditPoints="1"/>
            </p:cNvSpPr>
            <p:nvPr/>
          </p:nvSpPr>
          <p:spPr bwMode="auto">
            <a:xfrm>
              <a:off x="6172089" y="3380574"/>
              <a:ext cx="97161" cy="97161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9 h 44"/>
                <a:gd name="T12" fmla="*/ 5 w 44"/>
                <a:gd name="T13" fmla="*/ 22 h 44"/>
                <a:gd name="T14" fmla="*/ 22 w 44"/>
                <a:gd name="T15" fmla="*/ 6 h 44"/>
                <a:gd name="T16" fmla="*/ 39 w 44"/>
                <a:gd name="T17" fmla="*/ 22 h 44"/>
                <a:gd name="T18" fmla="*/ 22 w 44"/>
                <a:gd name="T19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112"/>
            <p:cNvSpPr>
              <a:spLocks noEditPoints="1"/>
            </p:cNvSpPr>
            <p:nvPr/>
          </p:nvSpPr>
          <p:spPr bwMode="auto">
            <a:xfrm>
              <a:off x="5999255" y="3275006"/>
              <a:ext cx="402656" cy="450303"/>
            </a:xfrm>
            <a:custGeom>
              <a:avLst/>
              <a:gdLst>
                <a:gd name="T0" fmla="*/ 157 w 182"/>
                <a:gd name="T1" fmla="*/ 96 h 204"/>
                <a:gd name="T2" fmla="*/ 153 w 182"/>
                <a:gd name="T3" fmla="*/ 48 h 204"/>
                <a:gd name="T4" fmla="*/ 78 w 182"/>
                <a:gd name="T5" fmla="*/ 0 h 204"/>
                <a:gd name="T6" fmla="*/ 1 w 182"/>
                <a:gd name="T7" fmla="*/ 79 h 204"/>
                <a:gd name="T8" fmla="*/ 0 w 182"/>
                <a:gd name="T9" fmla="*/ 204 h 204"/>
                <a:gd name="T10" fmla="*/ 113 w 182"/>
                <a:gd name="T11" fmla="*/ 176 h 204"/>
                <a:gd name="T12" fmla="*/ 147 w 182"/>
                <a:gd name="T13" fmla="*/ 176 h 204"/>
                <a:gd name="T14" fmla="*/ 147 w 182"/>
                <a:gd name="T15" fmla="*/ 176 h 204"/>
                <a:gd name="T16" fmla="*/ 156 w 182"/>
                <a:gd name="T17" fmla="*/ 151 h 204"/>
                <a:gd name="T18" fmla="*/ 146 w 182"/>
                <a:gd name="T19" fmla="*/ 145 h 204"/>
                <a:gd name="T20" fmla="*/ 156 w 182"/>
                <a:gd name="T21" fmla="*/ 140 h 204"/>
                <a:gd name="T22" fmla="*/ 155 w 182"/>
                <a:gd name="T23" fmla="*/ 138 h 204"/>
                <a:gd name="T24" fmla="*/ 170 w 182"/>
                <a:gd name="T25" fmla="*/ 111 h 204"/>
                <a:gd name="T26" fmla="*/ 62 w 182"/>
                <a:gd name="T27" fmla="*/ 93 h 204"/>
                <a:gd name="T28" fmla="*/ 62 w 182"/>
                <a:gd name="T29" fmla="*/ 102 h 204"/>
                <a:gd name="T30" fmla="*/ 54 w 182"/>
                <a:gd name="T31" fmla="*/ 105 h 204"/>
                <a:gd name="T32" fmla="*/ 48 w 182"/>
                <a:gd name="T33" fmla="*/ 110 h 204"/>
                <a:gd name="T34" fmla="*/ 40 w 182"/>
                <a:gd name="T35" fmla="*/ 107 h 204"/>
                <a:gd name="T36" fmla="*/ 32 w 182"/>
                <a:gd name="T37" fmla="*/ 107 h 204"/>
                <a:gd name="T38" fmla="*/ 28 w 182"/>
                <a:gd name="T39" fmla="*/ 99 h 204"/>
                <a:gd name="T40" fmla="*/ 22 w 182"/>
                <a:gd name="T41" fmla="*/ 93 h 204"/>
                <a:gd name="T42" fmla="*/ 26 w 182"/>
                <a:gd name="T43" fmla="*/ 85 h 204"/>
                <a:gd name="T44" fmla="*/ 26 w 182"/>
                <a:gd name="T45" fmla="*/ 76 h 204"/>
                <a:gd name="T46" fmla="*/ 34 w 182"/>
                <a:gd name="T47" fmla="*/ 73 h 204"/>
                <a:gd name="T48" fmla="*/ 40 w 182"/>
                <a:gd name="T49" fmla="*/ 68 h 204"/>
                <a:gd name="T50" fmla="*/ 48 w 182"/>
                <a:gd name="T51" fmla="*/ 71 h 204"/>
                <a:gd name="T52" fmla="*/ 57 w 182"/>
                <a:gd name="T53" fmla="*/ 71 h 204"/>
                <a:gd name="T54" fmla="*/ 60 w 182"/>
                <a:gd name="T55" fmla="*/ 79 h 204"/>
                <a:gd name="T56" fmla="*/ 66 w 182"/>
                <a:gd name="T57" fmla="*/ 85 h 204"/>
                <a:gd name="T58" fmla="*/ 136 w 182"/>
                <a:gd name="T59" fmla="*/ 77 h 204"/>
                <a:gd name="T60" fmla="*/ 126 w 182"/>
                <a:gd name="T61" fmla="*/ 87 h 204"/>
                <a:gd name="T62" fmla="*/ 121 w 182"/>
                <a:gd name="T63" fmla="*/ 100 h 204"/>
                <a:gd name="T64" fmla="*/ 107 w 182"/>
                <a:gd name="T65" fmla="*/ 100 h 204"/>
                <a:gd name="T66" fmla="*/ 94 w 182"/>
                <a:gd name="T67" fmla="*/ 105 h 204"/>
                <a:gd name="T68" fmla="*/ 83 w 182"/>
                <a:gd name="T69" fmla="*/ 96 h 204"/>
                <a:gd name="T70" fmla="*/ 70 w 182"/>
                <a:gd name="T71" fmla="*/ 91 h 204"/>
                <a:gd name="T72" fmla="*/ 70 w 182"/>
                <a:gd name="T73" fmla="*/ 77 h 204"/>
                <a:gd name="T74" fmla="*/ 64 w 182"/>
                <a:gd name="T75" fmla="*/ 64 h 204"/>
                <a:gd name="T76" fmla="*/ 74 w 182"/>
                <a:gd name="T77" fmla="*/ 53 h 204"/>
                <a:gd name="T78" fmla="*/ 79 w 182"/>
                <a:gd name="T79" fmla="*/ 40 h 204"/>
                <a:gd name="T80" fmla="*/ 94 w 182"/>
                <a:gd name="T81" fmla="*/ 40 h 204"/>
                <a:gd name="T82" fmla="*/ 107 w 182"/>
                <a:gd name="T83" fmla="*/ 35 h 204"/>
                <a:gd name="T84" fmla="*/ 117 w 182"/>
                <a:gd name="T85" fmla="*/ 44 h 204"/>
                <a:gd name="T86" fmla="*/ 130 w 182"/>
                <a:gd name="T87" fmla="*/ 49 h 204"/>
                <a:gd name="T88" fmla="*/ 130 w 182"/>
                <a:gd name="T89" fmla="*/ 64 h 204"/>
                <a:gd name="T90" fmla="*/ 136 w 182"/>
                <a:gd name="T91" fmla="*/ 7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5029864" y="5623243"/>
            <a:ext cx="322827" cy="319497"/>
            <a:chOff x="6967126" y="4092464"/>
            <a:chExt cx="453105" cy="448433"/>
          </a:xfrm>
          <a:solidFill>
            <a:srgbClr val="282828"/>
          </a:solidFill>
          <a:effectLst/>
        </p:grpSpPr>
        <p:sp>
          <p:nvSpPr>
            <p:cNvPr id="78" name="Freeform 136"/>
            <p:cNvSpPr/>
            <p:nvPr/>
          </p:nvSpPr>
          <p:spPr bwMode="auto">
            <a:xfrm>
              <a:off x="6967126" y="4343773"/>
              <a:ext cx="453105" cy="197124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 137"/>
            <p:cNvSpPr>
              <a:spLocks noEditPoints="1"/>
            </p:cNvSpPr>
            <p:nvPr/>
          </p:nvSpPr>
          <p:spPr bwMode="auto">
            <a:xfrm>
              <a:off x="6967126" y="4092464"/>
              <a:ext cx="453105" cy="260652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7222519" y="2438323"/>
            <a:ext cx="336252" cy="361860"/>
            <a:chOff x="7005429" y="4859473"/>
            <a:chExt cx="466184" cy="501686"/>
          </a:xfrm>
          <a:solidFill>
            <a:srgbClr val="DCB66B"/>
          </a:solidFill>
          <a:effectLst/>
        </p:grpSpPr>
        <p:sp>
          <p:nvSpPr>
            <p:cNvPr id="81" name="Freeform 154"/>
            <p:cNvSpPr/>
            <p:nvPr/>
          </p:nvSpPr>
          <p:spPr bwMode="auto">
            <a:xfrm>
              <a:off x="7146499" y="5285485"/>
              <a:ext cx="50449" cy="46712"/>
            </a:xfrm>
            <a:custGeom>
              <a:avLst/>
              <a:gdLst>
                <a:gd name="T0" fmla="*/ 16 w 23"/>
                <a:gd name="T1" fmla="*/ 0 h 21"/>
                <a:gd name="T2" fmla="*/ 16 w 23"/>
                <a:gd name="T3" fmla="*/ 4 h 21"/>
                <a:gd name="T4" fmla="*/ 19 w 23"/>
                <a:gd name="T5" fmla="*/ 11 h 21"/>
                <a:gd name="T6" fmla="*/ 10 w 23"/>
                <a:gd name="T7" fmla="*/ 17 h 21"/>
                <a:gd name="T8" fmla="*/ 4 w 23"/>
                <a:gd name="T9" fmla="*/ 9 h 21"/>
                <a:gd name="T10" fmla="*/ 6 w 23"/>
                <a:gd name="T11" fmla="*/ 5 h 21"/>
                <a:gd name="T12" fmla="*/ 6 w 23"/>
                <a:gd name="T13" fmla="*/ 0 h 21"/>
                <a:gd name="T14" fmla="*/ 0 w 23"/>
                <a:gd name="T15" fmla="*/ 10 h 21"/>
                <a:gd name="T16" fmla="*/ 11 w 23"/>
                <a:gd name="T17" fmla="*/ 21 h 21"/>
                <a:gd name="T18" fmla="*/ 23 w 23"/>
                <a:gd name="T19" fmla="*/ 10 h 21"/>
                <a:gd name="T20" fmla="*/ 16 w 23"/>
                <a:gd name="T2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21">
                  <a:moveTo>
                    <a:pt x="16" y="0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8" y="5"/>
                    <a:pt x="19" y="8"/>
                    <a:pt x="19" y="11"/>
                  </a:cubicBezTo>
                  <a:cubicBezTo>
                    <a:pt x="18" y="15"/>
                    <a:pt x="15" y="18"/>
                    <a:pt x="10" y="17"/>
                  </a:cubicBezTo>
                  <a:cubicBezTo>
                    <a:pt x="6" y="17"/>
                    <a:pt x="3" y="13"/>
                    <a:pt x="4" y="9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2"/>
                    <a:pt x="0" y="6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8" y="21"/>
                    <a:pt x="23" y="16"/>
                    <a:pt x="23" y="10"/>
                  </a:cubicBezTo>
                  <a:cubicBezTo>
                    <a:pt x="23" y="5"/>
                    <a:pt x="20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Rectangle 155"/>
            <p:cNvSpPr>
              <a:spLocks noChangeArrowheads="1"/>
            </p:cNvSpPr>
            <p:nvPr/>
          </p:nvSpPr>
          <p:spPr bwMode="auto">
            <a:xfrm>
              <a:off x="7166118" y="5278945"/>
              <a:ext cx="9342" cy="3269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156"/>
            <p:cNvSpPr>
              <a:spLocks noEditPoints="1"/>
            </p:cNvSpPr>
            <p:nvPr/>
          </p:nvSpPr>
          <p:spPr bwMode="auto">
            <a:xfrm>
              <a:off x="7044667" y="4940751"/>
              <a:ext cx="260652" cy="260652"/>
            </a:xfrm>
            <a:custGeom>
              <a:avLst/>
              <a:gdLst>
                <a:gd name="T0" fmla="*/ 24 w 118"/>
                <a:gd name="T1" fmla="*/ 19 h 118"/>
                <a:gd name="T2" fmla="*/ 19 w 118"/>
                <a:gd name="T3" fmla="*/ 94 h 118"/>
                <a:gd name="T4" fmla="*/ 94 w 118"/>
                <a:gd name="T5" fmla="*/ 99 h 118"/>
                <a:gd name="T6" fmla="*/ 99 w 118"/>
                <a:gd name="T7" fmla="*/ 24 h 118"/>
                <a:gd name="T8" fmla="*/ 24 w 118"/>
                <a:gd name="T9" fmla="*/ 19 h 118"/>
                <a:gd name="T10" fmla="*/ 64 w 118"/>
                <a:gd name="T11" fmla="*/ 84 h 118"/>
                <a:gd name="T12" fmla="*/ 64 w 118"/>
                <a:gd name="T13" fmla="*/ 93 h 118"/>
                <a:gd name="T14" fmla="*/ 56 w 118"/>
                <a:gd name="T15" fmla="*/ 93 h 118"/>
                <a:gd name="T16" fmla="*/ 56 w 118"/>
                <a:gd name="T17" fmla="*/ 85 h 118"/>
                <a:gd name="T18" fmla="*/ 41 w 118"/>
                <a:gd name="T19" fmla="*/ 81 h 118"/>
                <a:gd name="T20" fmla="*/ 43 w 118"/>
                <a:gd name="T21" fmla="*/ 71 h 118"/>
                <a:gd name="T22" fmla="*/ 58 w 118"/>
                <a:gd name="T23" fmla="*/ 75 h 118"/>
                <a:gd name="T24" fmla="*/ 66 w 118"/>
                <a:gd name="T25" fmla="*/ 70 h 118"/>
                <a:gd name="T26" fmla="*/ 57 w 118"/>
                <a:gd name="T27" fmla="*/ 62 h 118"/>
                <a:gd name="T28" fmla="*/ 41 w 118"/>
                <a:gd name="T29" fmla="*/ 46 h 118"/>
                <a:gd name="T30" fmla="*/ 56 w 118"/>
                <a:gd name="T31" fmla="*/ 31 h 118"/>
                <a:gd name="T32" fmla="*/ 56 w 118"/>
                <a:gd name="T33" fmla="*/ 23 h 118"/>
                <a:gd name="T34" fmla="*/ 64 w 118"/>
                <a:gd name="T35" fmla="*/ 23 h 118"/>
                <a:gd name="T36" fmla="*/ 64 w 118"/>
                <a:gd name="T37" fmla="*/ 30 h 118"/>
                <a:gd name="T38" fmla="*/ 77 w 118"/>
                <a:gd name="T39" fmla="*/ 33 h 118"/>
                <a:gd name="T40" fmla="*/ 74 w 118"/>
                <a:gd name="T41" fmla="*/ 43 h 118"/>
                <a:gd name="T42" fmla="*/ 62 w 118"/>
                <a:gd name="T43" fmla="*/ 40 h 118"/>
                <a:gd name="T44" fmla="*/ 55 w 118"/>
                <a:gd name="T45" fmla="*/ 45 h 118"/>
                <a:gd name="T46" fmla="*/ 65 w 118"/>
                <a:gd name="T47" fmla="*/ 52 h 118"/>
                <a:gd name="T48" fmla="*/ 79 w 118"/>
                <a:gd name="T49" fmla="*/ 69 h 118"/>
                <a:gd name="T50" fmla="*/ 64 w 118"/>
                <a:gd name="T51" fmla="*/ 8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8" h="118">
                  <a:moveTo>
                    <a:pt x="24" y="19"/>
                  </a:moveTo>
                  <a:cubicBezTo>
                    <a:pt x="2" y="39"/>
                    <a:pt x="0" y="72"/>
                    <a:pt x="19" y="94"/>
                  </a:cubicBezTo>
                  <a:cubicBezTo>
                    <a:pt x="38" y="116"/>
                    <a:pt x="72" y="118"/>
                    <a:pt x="94" y="99"/>
                  </a:cubicBezTo>
                  <a:cubicBezTo>
                    <a:pt x="115" y="79"/>
                    <a:pt x="118" y="46"/>
                    <a:pt x="99" y="24"/>
                  </a:cubicBezTo>
                  <a:cubicBezTo>
                    <a:pt x="79" y="2"/>
                    <a:pt x="46" y="0"/>
                    <a:pt x="24" y="19"/>
                  </a:cubicBezTo>
                  <a:close/>
                  <a:moveTo>
                    <a:pt x="64" y="84"/>
                  </a:moveTo>
                  <a:cubicBezTo>
                    <a:pt x="64" y="93"/>
                    <a:pt x="64" y="93"/>
                    <a:pt x="64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0" y="85"/>
                    <a:pt x="44" y="83"/>
                    <a:pt x="41" y="8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7" y="73"/>
                    <a:pt x="52" y="75"/>
                    <a:pt x="58" y="75"/>
                  </a:cubicBezTo>
                  <a:cubicBezTo>
                    <a:pt x="63" y="75"/>
                    <a:pt x="66" y="73"/>
                    <a:pt x="66" y="70"/>
                  </a:cubicBezTo>
                  <a:cubicBezTo>
                    <a:pt x="66" y="66"/>
                    <a:pt x="63" y="64"/>
                    <a:pt x="57" y="62"/>
                  </a:cubicBezTo>
                  <a:cubicBezTo>
                    <a:pt x="48" y="59"/>
                    <a:pt x="41" y="55"/>
                    <a:pt x="41" y="46"/>
                  </a:cubicBezTo>
                  <a:cubicBezTo>
                    <a:pt x="41" y="39"/>
                    <a:pt x="47" y="33"/>
                    <a:pt x="56" y="3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70" y="30"/>
                    <a:pt x="74" y="32"/>
                    <a:pt x="77" y="3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42"/>
                    <a:pt x="68" y="40"/>
                    <a:pt x="62" y="40"/>
                  </a:cubicBezTo>
                  <a:cubicBezTo>
                    <a:pt x="56" y="40"/>
                    <a:pt x="55" y="42"/>
                    <a:pt x="55" y="45"/>
                  </a:cubicBezTo>
                  <a:cubicBezTo>
                    <a:pt x="55" y="48"/>
                    <a:pt x="58" y="50"/>
                    <a:pt x="65" y="52"/>
                  </a:cubicBezTo>
                  <a:cubicBezTo>
                    <a:pt x="75" y="56"/>
                    <a:pt x="79" y="61"/>
                    <a:pt x="79" y="69"/>
                  </a:cubicBezTo>
                  <a:cubicBezTo>
                    <a:pt x="79" y="76"/>
                    <a:pt x="74" y="83"/>
                    <a:pt x="64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157"/>
            <p:cNvSpPr>
              <a:spLocks noEditPoints="1"/>
            </p:cNvSpPr>
            <p:nvPr/>
          </p:nvSpPr>
          <p:spPr bwMode="auto">
            <a:xfrm>
              <a:off x="7005429" y="4859473"/>
              <a:ext cx="338194" cy="501686"/>
            </a:xfrm>
            <a:custGeom>
              <a:avLst/>
              <a:gdLst>
                <a:gd name="T0" fmla="*/ 138 w 153"/>
                <a:gd name="T1" fmla="*/ 177 h 227"/>
                <a:gd name="T2" fmla="*/ 16 w 153"/>
                <a:gd name="T3" fmla="*/ 177 h 227"/>
                <a:gd name="T4" fmla="*/ 16 w 153"/>
                <a:gd name="T5" fmla="*/ 16 h 227"/>
                <a:gd name="T6" fmla="*/ 138 w 153"/>
                <a:gd name="T7" fmla="*/ 16 h 227"/>
                <a:gd name="T8" fmla="*/ 138 w 153"/>
                <a:gd name="T9" fmla="*/ 103 h 227"/>
                <a:gd name="T10" fmla="*/ 139 w 153"/>
                <a:gd name="T11" fmla="*/ 102 h 227"/>
                <a:gd name="T12" fmla="*/ 153 w 153"/>
                <a:gd name="T13" fmla="*/ 94 h 227"/>
                <a:gd name="T14" fmla="*/ 153 w 153"/>
                <a:gd name="T15" fmla="*/ 13 h 227"/>
                <a:gd name="T16" fmla="*/ 141 w 153"/>
                <a:gd name="T17" fmla="*/ 0 h 227"/>
                <a:gd name="T18" fmla="*/ 12 w 153"/>
                <a:gd name="T19" fmla="*/ 0 h 227"/>
                <a:gd name="T20" fmla="*/ 0 w 153"/>
                <a:gd name="T21" fmla="*/ 13 h 227"/>
                <a:gd name="T22" fmla="*/ 0 w 153"/>
                <a:gd name="T23" fmla="*/ 215 h 227"/>
                <a:gd name="T24" fmla="*/ 12 w 153"/>
                <a:gd name="T25" fmla="*/ 227 h 227"/>
                <a:gd name="T26" fmla="*/ 141 w 153"/>
                <a:gd name="T27" fmla="*/ 227 h 227"/>
                <a:gd name="T28" fmla="*/ 153 w 153"/>
                <a:gd name="T29" fmla="*/ 215 h 227"/>
                <a:gd name="T30" fmla="*/ 153 w 153"/>
                <a:gd name="T31" fmla="*/ 176 h 227"/>
                <a:gd name="T32" fmla="*/ 138 w 153"/>
                <a:gd name="T33" fmla="*/ 166 h 227"/>
                <a:gd name="T34" fmla="*/ 138 w 153"/>
                <a:gd name="T35" fmla="*/ 177 h 227"/>
                <a:gd name="T36" fmla="*/ 75 w 153"/>
                <a:gd name="T37" fmla="*/ 221 h 227"/>
                <a:gd name="T38" fmla="*/ 56 w 153"/>
                <a:gd name="T39" fmla="*/ 201 h 227"/>
                <a:gd name="T40" fmla="*/ 75 w 153"/>
                <a:gd name="T41" fmla="*/ 182 h 227"/>
                <a:gd name="T42" fmla="*/ 95 w 153"/>
                <a:gd name="T43" fmla="*/ 201 h 227"/>
                <a:gd name="T44" fmla="*/ 75 w 153"/>
                <a:gd name="T45" fmla="*/ 221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3" h="227">
                  <a:moveTo>
                    <a:pt x="138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9" y="102"/>
                    <a:pt x="139" y="102"/>
                  </a:cubicBezTo>
                  <a:cubicBezTo>
                    <a:pt x="144" y="98"/>
                    <a:pt x="148" y="95"/>
                    <a:pt x="153" y="9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6"/>
                    <a:pt x="148" y="0"/>
                    <a:pt x="14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22"/>
                    <a:pt x="6" y="227"/>
                    <a:pt x="12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8" y="227"/>
                    <a:pt x="153" y="222"/>
                    <a:pt x="153" y="215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48" y="174"/>
                    <a:pt x="142" y="170"/>
                    <a:pt x="138" y="166"/>
                  </a:cubicBezTo>
                  <a:lnTo>
                    <a:pt x="138" y="177"/>
                  </a:lnTo>
                  <a:close/>
                  <a:moveTo>
                    <a:pt x="75" y="221"/>
                  </a:moveTo>
                  <a:cubicBezTo>
                    <a:pt x="65" y="221"/>
                    <a:pt x="56" y="212"/>
                    <a:pt x="56" y="201"/>
                  </a:cubicBezTo>
                  <a:cubicBezTo>
                    <a:pt x="56" y="191"/>
                    <a:pt x="65" y="182"/>
                    <a:pt x="75" y="182"/>
                  </a:cubicBezTo>
                  <a:cubicBezTo>
                    <a:pt x="86" y="182"/>
                    <a:pt x="95" y="191"/>
                    <a:pt x="95" y="201"/>
                  </a:cubicBezTo>
                  <a:cubicBezTo>
                    <a:pt x="95" y="212"/>
                    <a:pt x="86" y="221"/>
                    <a:pt x="75" y="2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158"/>
            <p:cNvSpPr>
              <a:spLocks noEditPoints="1"/>
            </p:cNvSpPr>
            <p:nvPr/>
          </p:nvSpPr>
          <p:spPr bwMode="auto">
            <a:xfrm>
              <a:off x="7281029" y="5062202"/>
              <a:ext cx="190584" cy="190584"/>
            </a:xfrm>
            <a:custGeom>
              <a:avLst/>
              <a:gdLst>
                <a:gd name="T0" fmla="*/ 72 w 86"/>
                <a:gd name="T1" fmla="*/ 17 h 86"/>
                <a:gd name="T2" fmla="*/ 18 w 86"/>
                <a:gd name="T3" fmla="*/ 14 h 86"/>
                <a:gd name="T4" fmla="*/ 14 w 86"/>
                <a:gd name="T5" fmla="*/ 68 h 86"/>
                <a:gd name="T6" fmla="*/ 69 w 86"/>
                <a:gd name="T7" fmla="*/ 72 h 86"/>
                <a:gd name="T8" fmla="*/ 72 w 86"/>
                <a:gd name="T9" fmla="*/ 17 h 86"/>
                <a:gd name="T10" fmla="*/ 46 w 86"/>
                <a:gd name="T11" fmla="*/ 63 h 86"/>
                <a:gd name="T12" fmla="*/ 46 w 86"/>
                <a:gd name="T13" fmla="*/ 70 h 86"/>
                <a:gd name="T14" fmla="*/ 40 w 86"/>
                <a:gd name="T15" fmla="*/ 70 h 86"/>
                <a:gd name="T16" fmla="*/ 40 w 86"/>
                <a:gd name="T17" fmla="*/ 64 h 86"/>
                <a:gd name="T18" fmla="*/ 28 w 86"/>
                <a:gd name="T19" fmla="*/ 61 h 86"/>
                <a:gd name="T20" fmla="*/ 30 w 86"/>
                <a:gd name="T21" fmla="*/ 53 h 86"/>
                <a:gd name="T22" fmla="*/ 41 w 86"/>
                <a:gd name="T23" fmla="*/ 56 h 86"/>
                <a:gd name="T24" fmla="*/ 48 w 86"/>
                <a:gd name="T25" fmla="*/ 52 h 86"/>
                <a:gd name="T26" fmla="*/ 41 w 86"/>
                <a:gd name="T27" fmla="*/ 46 h 86"/>
                <a:gd name="T28" fmla="*/ 29 w 86"/>
                <a:gd name="T29" fmla="*/ 34 h 86"/>
                <a:gd name="T30" fmla="*/ 40 w 86"/>
                <a:gd name="T31" fmla="*/ 22 h 86"/>
                <a:gd name="T32" fmla="*/ 40 w 86"/>
                <a:gd name="T33" fmla="*/ 15 h 86"/>
                <a:gd name="T34" fmla="*/ 47 w 86"/>
                <a:gd name="T35" fmla="*/ 15 h 86"/>
                <a:gd name="T36" fmla="*/ 47 w 86"/>
                <a:gd name="T37" fmla="*/ 21 h 86"/>
                <a:gd name="T38" fmla="*/ 56 w 86"/>
                <a:gd name="T39" fmla="*/ 23 h 86"/>
                <a:gd name="T40" fmla="*/ 54 w 86"/>
                <a:gd name="T41" fmla="*/ 31 h 86"/>
                <a:gd name="T42" fmla="*/ 45 w 86"/>
                <a:gd name="T43" fmla="*/ 29 h 86"/>
                <a:gd name="T44" fmla="*/ 39 w 86"/>
                <a:gd name="T45" fmla="*/ 32 h 86"/>
                <a:gd name="T46" fmla="*/ 47 w 86"/>
                <a:gd name="T47" fmla="*/ 38 h 86"/>
                <a:gd name="T48" fmla="*/ 58 w 86"/>
                <a:gd name="T49" fmla="*/ 51 h 86"/>
                <a:gd name="T50" fmla="*/ 46 w 86"/>
                <a:gd name="T51" fmla="*/ 6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86">
                  <a:moveTo>
                    <a:pt x="72" y="17"/>
                  </a:moveTo>
                  <a:cubicBezTo>
                    <a:pt x="58" y="1"/>
                    <a:pt x="34" y="0"/>
                    <a:pt x="18" y="14"/>
                  </a:cubicBezTo>
                  <a:cubicBezTo>
                    <a:pt x="2" y="28"/>
                    <a:pt x="0" y="52"/>
                    <a:pt x="14" y="68"/>
                  </a:cubicBezTo>
                  <a:cubicBezTo>
                    <a:pt x="28" y="84"/>
                    <a:pt x="53" y="86"/>
                    <a:pt x="69" y="72"/>
                  </a:cubicBezTo>
                  <a:cubicBezTo>
                    <a:pt x="85" y="58"/>
                    <a:pt x="86" y="33"/>
                    <a:pt x="72" y="17"/>
                  </a:cubicBezTo>
                  <a:close/>
                  <a:moveTo>
                    <a:pt x="46" y="63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5" y="64"/>
                    <a:pt x="31" y="62"/>
                    <a:pt x="28" y="61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3" y="55"/>
                    <a:pt x="37" y="56"/>
                    <a:pt x="41" y="56"/>
                  </a:cubicBezTo>
                  <a:cubicBezTo>
                    <a:pt x="45" y="56"/>
                    <a:pt x="48" y="54"/>
                    <a:pt x="48" y="52"/>
                  </a:cubicBezTo>
                  <a:cubicBezTo>
                    <a:pt x="48" y="49"/>
                    <a:pt x="46" y="48"/>
                    <a:pt x="41" y="46"/>
                  </a:cubicBezTo>
                  <a:cubicBezTo>
                    <a:pt x="34" y="44"/>
                    <a:pt x="29" y="40"/>
                    <a:pt x="29" y="34"/>
                  </a:cubicBezTo>
                  <a:cubicBezTo>
                    <a:pt x="29" y="28"/>
                    <a:pt x="33" y="23"/>
                    <a:pt x="40" y="2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1" y="21"/>
                    <a:pt x="54" y="22"/>
                    <a:pt x="56" y="23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0"/>
                    <a:pt x="50" y="29"/>
                    <a:pt x="45" y="29"/>
                  </a:cubicBezTo>
                  <a:cubicBezTo>
                    <a:pt x="40" y="29"/>
                    <a:pt x="39" y="31"/>
                    <a:pt x="39" y="32"/>
                  </a:cubicBezTo>
                  <a:cubicBezTo>
                    <a:pt x="39" y="35"/>
                    <a:pt x="41" y="36"/>
                    <a:pt x="47" y="38"/>
                  </a:cubicBezTo>
                  <a:cubicBezTo>
                    <a:pt x="55" y="41"/>
                    <a:pt x="58" y="45"/>
                    <a:pt x="58" y="51"/>
                  </a:cubicBezTo>
                  <a:cubicBezTo>
                    <a:pt x="58" y="57"/>
                    <a:pt x="54" y="62"/>
                    <a:pt x="46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86" name="文本框 85"/>
          <p:cNvSpPr txBox="1"/>
          <p:nvPr/>
        </p:nvSpPr>
        <p:spPr>
          <a:xfrm>
            <a:off x="1969639" y="4837511"/>
            <a:ext cx="2324675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</a:rPr>
              <a:t>MORE  THEN  TEMPLATE</a:t>
            </a:r>
            <a:endParaRPr lang="en-US" altLang="zh-CN" sz="1050" b="1" dirty="0">
              <a:solidFill>
                <a:schemeClr val="tx1">
                  <a:lumMod val="95000"/>
                  <a:lumOff val="5000"/>
                </a:schemeClr>
              </a:solidFill>
              <a:latin typeface="方正姚体" pitchFamily="2" charset="-122"/>
              <a:ea typeface="方正姚体" pitchFamily="2" charset="-122"/>
            </a:endParaRPr>
          </a:p>
          <a:p>
            <a:r>
              <a:rPr lang="en-US" altLang="zh-CN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</a:rPr>
              <a:t>Click 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</a:rPr>
              <a:t>here </a:t>
            </a:r>
            <a:r>
              <a:rPr lang="en-US" altLang="zh-CN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</a:rPr>
              <a:t>to 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</a:rPr>
              <a:t>add </a:t>
            </a:r>
            <a:r>
              <a:rPr lang="en-US" altLang="zh-CN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</a:rPr>
              <a:t> you to the  center</a:t>
            </a:r>
          </a:p>
          <a:p>
            <a:r>
              <a:rPr lang="en-US" altLang="zh-CN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</a:rPr>
              <a:t>of 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</a:rPr>
              <a:t>the  </a:t>
            </a:r>
            <a:r>
              <a:rPr lang="en-US" altLang="zh-CN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</a:rPr>
              <a:t>narrative thought</a:t>
            </a:r>
            <a:endParaRPr lang="en-US" altLang="zh-CN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4171509" y="2673519"/>
            <a:ext cx="2324675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</a:rPr>
              <a:t>MORE  THEN  TEMPLATE</a:t>
            </a:r>
            <a:endParaRPr lang="en-US" altLang="zh-CN" sz="1050" b="1" dirty="0">
              <a:solidFill>
                <a:schemeClr val="tx1">
                  <a:lumMod val="95000"/>
                  <a:lumOff val="5000"/>
                </a:schemeClr>
              </a:solidFill>
              <a:latin typeface="方正姚体" pitchFamily="2" charset="-122"/>
              <a:ea typeface="方正姚体" pitchFamily="2" charset="-122"/>
            </a:endParaRPr>
          </a:p>
          <a:p>
            <a:r>
              <a:rPr lang="en-US" altLang="zh-CN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</a:rPr>
              <a:t>Click 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</a:rPr>
              <a:t>here </a:t>
            </a:r>
            <a:r>
              <a:rPr lang="en-US" altLang="zh-CN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</a:rPr>
              <a:t>to 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</a:rPr>
              <a:t>add </a:t>
            </a:r>
            <a:r>
              <a:rPr lang="en-US" altLang="zh-CN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</a:rPr>
              <a:t> you to the  center</a:t>
            </a:r>
          </a:p>
          <a:p>
            <a:r>
              <a:rPr lang="en-US" altLang="zh-CN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</a:rPr>
              <a:t>of 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</a:rPr>
              <a:t>the  </a:t>
            </a:r>
            <a:r>
              <a:rPr lang="en-US" altLang="zh-CN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</a:rPr>
              <a:t>narrative thought</a:t>
            </a:r>
            <a:endParaRPr lang="en-US" altLang="zh-CN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6308268" y="4837511"/>
            <a:ext cx="2324675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</a:rPr>
              <a:t>MORE  THEN  TEMPLATE</a:t>
            </a:r>
            <a:endParaRPr lang="en-US" altLang="zh-CN" sz="1050" b="1" dirty="0">
              <a:solidFill>
                <a:schemeClr val="tx1">
                  <a:lumMod val="95000"/>
                  <a:lumOff val="5000"/>
                </a:schemeClr>
              </a:solidFill>
              <a:latin typeface="方正姚体" pitchFamily="2" charset="-122"/>
              <a:ea typeface="方正姚体" pitchFamily="2" charset="-122"/>
            </a:endParaRPr>
          </a:p>
          <a:p>
            <a:r>
              <a:rPr lang="en-US" altLang="zh-CN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</a:rPr>
              <a:t>Click 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</a:rPr>
              <a:t>here </a:t>
            </a:r>
            <a:r>
              <a:rPr lang="en-US" altLang="zh-CN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</a:rPr>
              <a:t>to 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</a:rPr>
              <a:t>add </a:t>
            </a:r>
            <a:r>
              <a:rPr lang="en-US" altLang="zh-CN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</a:rPr>
              <a:t> you to the  center</a:t>
            </a:r>
          </a:p>
          <a:p>
            <a:r>
              <a:rPr lang="en-US" altLang="zh-CN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</a:rPr>
              <a:t>of 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</a:rPr>
              <a:t>the  </a:t>
            </a:r>
            <a:r>
              <a:rPr lang="en-US" altLang="zh-CN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</a:rPr>
              <a:t>narrative thought</a:t>
            </a:r>
            <a:endParaRPr lang="en-US" altLang="zh-CN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89" name="文本框 88"/>
          <p:cNvSpPr txBox="1"/>
          <p:nvPr/>
        </p:nvSpPr>
        <p:spPr>
          <a:xfrm>
            <a:off x="8386616" y="2684953"/>
            <a:ext cx="2324675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</a:rPr>
              <a:t>MORE  THEN  TEMPLATE</a:t>
            </a:r>
            <a:endParaRPr lang="en-US" altLang="zh-CN" sz="1050" b="1" dirty="0">
              <a:solidFill>
                <a:schemeClr val="tx1">
                  <a:lumMod val="95000"/>
                  <a:lumOff val="5000"/>
                </a:schemeClr>
              </a:solidFill>
              <a:latin typeface="方正姚体" pitchFamily="2" charset="-122"/>
              <a:ea typeface="方正姚体" pitchFamily="2" charset="-122"/>
            </a:endParaRPr>
          </a:p>
          <a:p>
            <a:r>
              <a:rPr lang="en-US" altLang="zh-CN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</a:rPr>
              <a:t>Click 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</a:rPr>
              <a:t>here </a:t>
            </a:r>
            <a:r>
              <a:rPr lang="en-US" altLang="zh-CN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</a:rPr>
              <a:t>to 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</a:rPr>
              <a:t>add </a:t>
            </a:r>
            <a:r>
              <a:rPr lang="en-US" altLang="zh-CN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</a:rPr>
              <a:t> you to the  center</a:t>
            </a:r>
          </a:p>
          <a:p>
            <a:r>
              <a:rPr lang="en-US" altLang="zh-CN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</a:rPr>
              <a:t>of 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</a:rPr>
              <a:t>the  </a:t>
            </a:r>
            <a:r>
              <a:rPr lang="en-US" altLang="zh-CN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</a:rPr>
              <a:t>narrative thought</a:t>
            </a:r>
            <a:endParaRPr lang="en-US" altLang="zh-CN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方正姚体" pitchFamily="2" charset="-122"/>
              <a:ea typeface="方正姚体" pitchFamily="2" charset="-122"/>
            </a:endParaRPr>
          </a:p>
        </p:txBody>
      </p:sp>
      <p:cxnSp>
        <p:nvCxnSpPr>
          <p:cNvPr id="90" name="直接连接符 89"/>
          <p:cNvCxnSpPr/>
          <p:nvPr/>
        </p:nvCxnSpPr>
        <p:spPr>
          <a:xfrm>
            <a:off x="3030341" y="4070953"/>
            <a:ext cx="0" cy="55653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椭圆 90"/>
          <p:cNvSpPr>
            <a:spLocks noChangeAspect="1"/>
          </p:cNvSpPr>
          <p:nvPr/>
        </p:nvSpPr>
        <p:spPr>
          <a:xfrm>
            <a:off x="2982545" y="3997410"/>
            <a:ext cx="108000" cy="108000"/>
          </a:xfrm>
          <a:prstGeom prst="ellipse">
            <a:avLst/>
          </a:prstGeom>
          <a:solidFill>
            <a:srgbClr val="DCB66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椭圆 91"/>
          <p:cNvSpPr>
            <a:spLocks noChangeAspect="1"/>
          </p:cNvSpPr>
          <p:nvPr/>
        </p:nvSpPr>
        <p:spPr>
          <a:xfrm>
            <a:off x="2982545" y="4577306"/>
            <a:ext cx="108000" cy="108000"/>
          </a:xfrm>
          <a:prstGeom prst="ellipse">
            <a:avLst/>
          </a:prstGeom>
          <a:solidFill>
            <a:srgbClr val="DCB66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3" name="直接连接符 92"/>
          <p:cNvCxnSpPr/>
          <p:nvPr/>
        </p:nvCxnSpPr>
        <p:spPr>
          <a:xfrm>
            <a:off x="7373397" y="4077889"/>
            <a:ext cx="0" cy="55653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椭圆 93"/>
          <p:cNvSpPr>
            <a:spLocks noChangeAspect="1"/>
          </p:cNvSpPr>
          <p:nvPr/>
        </p:nvSpPr>
        <p:spPr>
          <a:xfrm>
            <a:off x="7325601" y="4004346"/>
            <a:ext cx="108000" cy="108000"/>
          </a:xfrm>
          <a:prstGeom prst="ellipse">
            <a:avLst/>
          </a:prstGeom>
          <a:solidFill>
            <a:srgbClr val="DCB66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椭圆 94"/>
          <p:cNvSpPr>
            <a:spLocks noChangeAspect="1"/>
          </p:cNvSpPr>
          <p:nvPr/>
        </p:nvSpPr>
        <p:spPr>
          <a:xfrm>
            <a:off x="7325601" y="4584242"/>
            <a:ext cx="108000" cy="108000"/>
          </a:xfrm>
          <a:prstGeom prst="ellipse">
            <a:avLst/>
          </a:prstGeom>
          <a:solidFill>
            <a:srgbClr val="DCB66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6" name="直接连接符 95"/>
          <p:cNvCxnSpPr/>
          <p:nvPr/>
        </p:nvCxnSpPr>
        <p:spPr>
          <a:xfrm>
            <a:off x="5200086" y="3799620"/>
            <a:ext cx="0" cy="55653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椭圆 96"/>
          <p:cNvSpPr>
            <a:spLocks noChangeAspect="1"/>
          </p:cNvSpPr>
          <p:nvPr/>
        </p:nvSpPr>
        <p:spPr>
          <a:xfrm>
            <a:off x="5152290" y="3726077"/>
            <a:ext cx="108000" cy="108000"/>
          </a:xfrm>
          <a:prstGeom prst="ellipse">
            <a:avLst/>
          </a:prstGeom>
          <a:solidFill>
            <a:srgbClr val="28282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椭圆 97"/>
          <p:cNvSpPr>
            <a:spLocks noChangeAspect="1"/>
          </p:cNvSpPr>
          <p:nvPr/>
        </p:nvSpPr>
        <p:spPr>
          <a:xfrm>
            <a:off x="5152290" y="4305973"/>
            <a:ext cx="108000" cy="108000"/>
          </a:xfrm>
          <a:prstGeom prst="ellipse">
            <a:avLst/>
          </a:prstGeom>
          <a:solidFill>
            <a:srgbClr val="28282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9" name="直接连接符 98"/>
          <p:cNvCxnSpPr/>
          <p:nvPr/>
        </p:nvCxnSpPr>
        <p:spPr>
          <a:xfrm>
            <a:off x="9509569" y="3803298"/>
            <a:ext cx="0" cy="55653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椭圆 99"/>
          <p:cNvSpPr>
            <a:spLocks noChangeAspect="1"/>
          </p:cNvSpPr>
          <p:nvPr/>
        </p:nvSpPr>
        <p:spPr>
          <a:xfrm>
            <a:off x="9461773" y="3729755"/>
            <a:ext cx="108000" cy="108000"/>
          </a:xfrm>
          <a:prstGeom prst="ellipse">
            <a:avLst/>
          </a:prstGeom>
          <a:solidFill>
            <a:srgbClr val="28282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1" name="椭圆 100"/>
          <p:cNvSpPr>
            <a:spLocks noChangeAspect="1"/>
          </p:cNvSpPr>
          <p:nvPr/>
        </p:nvSpPr>
        <p:spPr>
          <a:xfrm>
            <a:off x="9461773" y="4309651"/>
            <a:ext cx="108000" cy="108000"/>
          </a:xfrm>
          <a:prstGeom prst="ellipse">
            <a:avLst/>
          </a:prstGeom>
          <a:solidFill>
            <a:srgbClr val="28282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582659" y="-1175224"/>
            <a:ext cx="651354" cy="989556"/>
          </a:xfrm>
          <a:prstGeom prst="rect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234013" y="-1175224"/>
            <a:ext cx="651354" cy="989556"/>
          </a:xfrm>
          <a:prstGeom prst="rect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885367" y="-1175224"/>
            <a:ext cx="651354" cy="989556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>
            <a:off x="1964593" y="301214"/>
            <a:ext cx="948735" cy="978946"/>
          </a:xfrm>
          <a:prstGeom prst="triangle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等腰三角形 21"/>
          <p:cNvSpPr/>
          <p:nvPr/>
        </p:nvSpPr>
        <p:spPr>
          <a:xfrm>
            <a:off x="1077350" y="0"/>
            <a:ext cx="1240653" cy="1280160"/>
          </a:xfrm>
          <a:prstGeom prst="triangle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1362488" y="572274"/>
            <a:ext cx="7328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rgbClr val="282828"/>
                </a:solidFill>
                <a:latin typeface="Impact" pitchFamily="34" charset="0"/>
                <a:ea typeface="方正姚体" pitchFamily="2" charset="-122"/>
              </a:rPr>
              <a:t>1.2</a:t>
            </a:r>
            <a:endParaRPr lang="zh-CN" altLang="en-US" sz="4000" dirty="0">
              <a:solidFill>
                <a:srgbClr val="282828"/>
              </a:solidFill>
              <a:latin typeface="Impact" pitchFamily="34" charset="0"/>
              <a:ea typeface="方正姚体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272424" y="178415"/>
            <a:ext cx="36471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 smtClean="0">
                <a:solidFill>
                  <a:srgbClr val="DCB66B"/>
                </a:solidFill>
                <a:latin typeface="Microsoft YaHei" pitchFamily="34" charset="-122"/>
                <a:ea typeface="Microsoft YaHei" pitchFamily="34" charset="-122"/>
              </a:rPr>
              <a:t>我们的愿景</a:t>
            </a:r>
            <a:endParaRPr lang="en-US" altLang="zh-CN" sz="5400" b="1" dirty="0">
              <a:solidFill>
                <a:srgbClr val="DCB66B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cxnSp>
        <p:nvCxnSpPr>
          <p:cNvPr id="54" name="直接连接符 53"/>
          <p:cNvCxnSpPr/>
          <p:nvPr/>
        </p:nvCxnSpPr>
        <p:spPr>
          <a:xfrm>
            <a:off x="3544888" y="2359978"/>
            <a:ext cx="0" cy="3600450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 rot="5400000">
            <a:off x="4283076" y="1621790"/>
            <a:ext cx="0" cy="1476375"/>
          </a:xfrm>
          <a:prstGeom prst="line">
            <a:avLst/>
          </a:prstGeom>
          <a:ln w="19050">
            <a:solidFill>
              <a:srgbClr val="0D0D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 rot="5400000">
            <a:off x="3706813" y="3436302"/>
            <a:ext cx="0" cy="1476375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 rot="5400000">
            <a:off x="4283076" y="5225415"/>
            <a:ext cx="0" cy="1476375"/>
          </a:xfrm>
          <a:prstGeom prst="line">
            <a:avLst/>
          </a:prstGeom>
          <a:ln w="19050">
            <a:solidFill>
              <a:srgbClr val="0D0D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椭圆 101"/>
          <p:cNvSpPr/>
          <p:nvPr/>
        </p:nvSpPr>
        <p:spPr>
          <a:xfrm>
            <a:off x="1055688" y="3056890"/>
            <a:ext cx="2193925" cy="2193925"/>
          </a:xfrm>
          <a:prstGeom prst="ellipse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03" name="圆角矩形 102"/>
          <p:cNvSpPr/>
          <p:nvPr/>
        </p:nvSpPr>
        <p:spPr>
          <a:xfrm>
            <a:off x="3952875" y="1985328"/>
            <a:ext cx="2855913" cy="773112"/>
          </a:xfrm>
          <a:prstGeom prst="roundRect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04" name="圆角矩形 103"/>
          <p:cNvSpPr/>
          <p:nvPr/>
        </p:nvSpPr>
        <p:spPr>
          <a:xfrm>
            <a:off x="3952875" y="3766503"/>
            <a:ext cx="2855913" cy="774700"/>
          </a:xfrm>
          <a:prstGeom prst="round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05" name="圆角矩形 104"/>
          <p:cNvSpPr/>
          <p:nvPr/>
        </p:nvSpPr>
        <p:spPr>
          <a:xfrm>
            <a:off x="3952875" y="5547678"/>
            <a:ext cx="2855913" cy="774700"/>
          </a:xfrm>
          <a:prstGeom prst="roundRect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06" name="矩形 105"/>
          <p:cNvSpPr/>
          <p:nvPr/>
        </p:nvSpPr>
        <p:spPr>
          <a:xfrm>
            <a:off x="4346733" y="2167891"/>
            <a:ext cx="20681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282828"/>
                </a:solidFill>
                <a:latin typeface="方正姚体" pitchFamily="2" charset="-122"/>
                <a:ea typeface="方正姚体" pitchFamily="2" charset="-122"/>
                <a:cs typeface="BrowalliaUPC" pitchFamily="34" charset="-34"/>
              </a:rPr>
              <a:t>TITLE GOSE HERE</a:t>
            </a:r>
            <a:endParaRPr lang="zh-CN" altLang="en-US" sz="2000" dirty="0">
              <a:solidFill>
                <a:srgbClr val="282828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107" name="文本框 60"/>
          <p:cNvSpPr>
            <a:spLocks noChangeArrowheads="1"/>
          </p:cNvSpPr>
          <p:nvPr/>
        </p:nvSpPr>
        <p:spPr bwMode="auto">
          <a:xfrm>
            <a:off x="7406375" y="1985328"/>
            <a:ext cx="2382383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THAN  TEMPLATE</a:t>
            </a:r>
            <a:endParaRPr lang="zh-CN" alt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to the 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Center of the  narrative thought</a:t>
            </a:r>
          </a:p>
          <a:p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  <a:sym typeface="Calibri" pitchFamily="34" charset="0"/>
            </a:endParaRPr>
          </a:p>
          <a:p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08" name="文本框 60"/>
          <p:cNvSpPr>
            <a:spLocks noChangeArrowheads="1"/>
          </p:cNvSpPr>
          <p:nvPr/>
        </p:nvSpPr>
        <p:spPr bwMode="auto">
          <a:xfrm>
            <a:off x="7426762" y="3766503"/>
            <a:ext cx="2382383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THAN  TEMPLATE</a:t>
            </a:r>
            <a:endParaRPr lang="zh-CN" alt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to the 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Center of the  narrative thought</a:t>
            </a:r>
          </a:p>
          <a:p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  <a:sym typeface="Calibri" pitchFamily="34" charset="0"/>
            </a:endParaRPr>
          </a:p>
          <a:p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09" name="文本框 60"/>
          <p:cNvSpPr>
            <a:spLocks noChangeArrowheads="1"/>
          </p:cNvSpPr>
          <p:nvPr/>
        </p:nvSpPr>
        <p:spPr bwMode="auto">
          <a:xfrm>
            <a:off x="7406374" y="5547678"/>
            <a:ext cx="2382383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THAN  TEMPLATE</a:t>
            </a:r>
            <a:endParaRPr lang="zh-CN" alt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to the 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Center of the  narrative thought</a:t>
            </a:r>
          </a:p>
          <a:p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  <a:sym typeface="Calibri" pitchFamily="34" charset="0"/>
            </a:endParaRPr>
          </a:p>
          <a:p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0" name="矩形 109"/>
          <p:cNvSpPr/>
          <p:nvPr/>
        </p:nvSpPr>
        <p:spPr>
          <a:xfrm>
            <a:off x="4346732" y="3949035"/>
            <a:ext cx="20681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DCB66B"/>
                </a:solidFill>
                <a:latin typeface="方正姚体" pitchFamily="2" charset="-122"/>
                <a:ea typeface="方正姚体" pitchFamily="2" charset="-122"/>
                <a:cs typeface="BrowalliaUPC" pitchFamily="34" charset="-34"/>
              </a:rPr>
              <a:t>TITLE GOSE HERE</a:t>
            </a:r>
            <a:endParaRPr lang="zh-CN" altLang="en-US" sz="2000" dirty="0">
              <a:solidFill>
                <a:srgbClr val="DCB66B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111" name="矩形 110"/>
          <p:cNvSpPr/>
          <p:nvPr/>
        </p:nvSpPr>
        <p:spPr>
          <a:xfrm>
            <a:off x="4346732" y="5734973"/>
            <a:ext cx="20681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282828"/>
                </a:solidFill>
                <a:latin typeface="方正姚体" pitchFamily="2" charset="-122"/>
                <a:ea typeface="方正姚体" pitchFamily="2" charset="-122"/>
                <a:cs typeface="BrowalliaUPC" pitchFamily="34" charset="-34"/>
              </a:rPr>
              <a:t>TITLE GOSE HERE</a:t>
            </a:r>
            <a:endParaRPr lang="zh-CN" altLang="en-US" sz="2000" dirty="0">
              <a:solidFill>
                <a:srgbClr val="282828"/>
              </a:solidFill>
              <a:latin typeface="方正姚体" pitchFamily="2" charset="-122"/>
              <a:ea typeface="方正姚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582659" y="-1175224"/>
            <a:ext cx="651354" cy="989556"/>
          </a:xfrm>
          <a:prstGeom prst="rect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234013" y="-1175224"/>
            <a:ext cx="651354" cy="989556"/>
          </a:xfrm>
          <a:prstGeom prst="rect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885367" y="-1175224"/>
            <a:ext cx="651354" cy="989556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>
            <a:off x="1964593" y="301214"/>
            <a:ext cx="948735" cy="978946"/>
          </a:xfrm>
          <a:prstGeom prst="triangle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等腰三角形 21"/>
          <p:cNvSpPr/>
          <p:nvPr/>
        </p:nvSpPr>
        <p:spPr>
          <a:xfrm>
            <a:off x="1077350" y="0"/>
            <a:ext cx="1240653" cy="1280160"/>
          </a:xfrm>
          <a:prstGeom prst="triangle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1362488" y="572274"/>
            <a:ext cx="7328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rgbClr val="282828"/>
                </a:solidFill>
                <a:latin typeface="Impact" pitchFamily="34" charset="0"/>
                <a:ea typeface="方正姚体" pitchFamily="2" charset="-122"/>
              </a:rPr>
              <a:t>1.2</a:t>
            </a:r>
            <a:endParaRPr lang="zh-CN" altLang="en-US" sz="4000" dirty="0">
              <a:solidFill>
                <a:srgbClr val="282828"/>
              </a:solidFill>
              <a:latin typeface="Impact" pitchFamily="34" charset="0"/>
              <a:ea typeface="方正姚体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272424" y="178415"/>
            <a:ext cx="36471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 smtClean="0">
                <a:solidFill>
                  <a:srgbClr val="DCB66B"/>
                </a:solidFill>
                <a:latin typeface="Microsoft YaHei" pitchFamily="34" charset="-122"/>
                <a:ea typeface="Microsoft YaHei" pitchFamily="34" charset="-122"/>
              </a:rPr>
              <a:t>我们的愿景</a:t>
            </a:r>
            <a:endParaRPr lang="en-US" altLang="zh-CN" sz="5400" b="1" dirty="0">
              <a:solidFill>
                <a:srgbClr val="DCB66B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0" name="Freeform 11"/>
          <p:cNvSpPr/>
          <p:nvPr/>
        </p:nvSpPr>
        <p:spPr bwMode="auto">
          <a:xfrm>
            <a:off x="1521379" y="2628449"/>
            <a:ext cx="1052513" cy="384175"/>
          </a:xfrm>
          <a:custGeom>
            <a:avLst/>
            <a:gdLst>
              <a:gd name="T0" fmla="*/ 88 w 663"/>
              <a:gd name="T1" fmla="*/ 242 h 242"/>
              <a:gd name="T2" fmla="*/ 575 w 663"/>
              <a:gd name="T3" fmla="*/ 242 h 242"/>
              <a:gd name="T4" fmla="*/ 663 w 663"/>
              <a:gd name="T5" fmla="*/ 0 h 242"/>
              <a:gd name="T6" fmla="*/ 0 w 663"/>
              <a:gd name="T7" fmla="*/ 0 h 242"/>
              <a:gd name="T8" fmla="*/ 88 w 663"/>
              <a:gd name="T9" fmla="*/ 242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3" h="242">
                <a:moveTo>
                  <a:pt x="88" y="242"/>
                </a:moveTo>
                <a:lnTo>
                  <a:pt x="575" y="242"/>
                </a:lnTo>
                <a:lnTo>
                  <a:pt x="663" y="0"/>
                </a:lnTo>
                <a:lnTo>
                  <a:pt x="0" y="0"/>
                </a:lnTo>
                <a:lnTo>
                  <a:pt x="88" y="24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Freeform 12"/>
          <p:cNvSpPr/>
          <p:nvPr/>
        </p:nvSpPr>
        <p:spPr bwMode="auto">
          <a:xfrm>
            <a:off x="1083229" y="2628449"/>
            <a:ext cx="879475" cy="1525588"/>
          </a:xfrm>
          <a:custGeom>
            <a:avLst/>
            <a:gdLst>
              <a:gd name="T0" fmla="*/ 0 w 233"/>
              <a:gd name="T1" fmla="*/ 102 h 405"/>
              <a:gd name="T2" fmla="*/ 131 w 233"/>
              <a:gd name="T3" fmla="*/ 405 h 405"/>
              <a:gd name="T4" fmla="*/ 233 w 233"/>
              <a:gd name="T5" fmla="*/ 360 h 405"/>
              <a:gd name="T6" fmla="*/ 139 w 233"/>
              <a:gd name="T7" fmla="*/ 102 h 405"/>
              <a:gd name="T8" fmla="*/ 102 w 233"/>
              <a:gd name="T9" fmla="*/ 0 h 405"/>
              <a:gd name="T10" fmla="*/ 0 w 233"/>
              <a:gd name="T11" fmla="*/ 102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3" h="405">
                <a:moveTo>
                  <a:pt x="0" y="102"/>
                </a:moveTo>
                <a:cubicBezTo>
                  <a:pt x="131" y="405"/>
                  <a:pt x="131" y="405"/>
                  <a:pt x="131" y="405"/>
                </a:cubicBezTo>
                <a:cubicBezTo>
                  <a:pt x="159" y="381"/>
                  <a:pt x="194" y="365"/>
                  <a:pt x="233" y="360"/>
                </a:cubicBezTo>
                <a:cubicBezTo>
                  <a:pt x="139" y="102"/>
                  <a:pt x="139" y="102"/>
                  <a:pt x="139" y="102"/>
                </a:cubicBezTo>
                <a:cubicBezTo>
                  <a:pt x="102" y="0"/>
                  <a:pt x="102" y="0"/>
                  <a:pt x="102" y="0"/>
                </a:cubicBezTo>
                <a:lnTo>
                  <a:pt x="0" y="102"/>
                </a:lnTo>
                <a:close/>
              </a:path>
            </a:pathLst>
          </a:custGeom>
          <a:solidFill>
            <a:srgbClr val="28282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Freeform 13"/>
          <p:cNvSpPr/>
          <p:nvPr/>
        </p:nvSpPr>
        <p:spPr bwMode="auto">
          <a:xfrm>
            <a:off x="2129392" y="2628449"/>
            <a:ext cx="877888" cy="1520825"/>
          </a:xfrm>
          <a:custGeom>
            <a:avLst/>
            <a:gdLst>
              <a:gd name="T0" fmla="*/ 131 w 233"/>
              <a:gd name="T1" fmla="*/ 0 h 404"/>
              <a:gd name="T2" fmla="*/ 94 w 233"/>
              <a:gd name="T3" fmla="*/ 102 h 404"/>
              <a:gd name="T4" fmla="*/ 0 w 233"/>
              <a:gd name="T5" fmla="*/ 360 h 404"/>
              <a:gd name="T6" fmla="*/ 103 w 233"/>
              <a:gd name="T7" fmla="*/ 404 h 404"/>
              <a:gd name="T8" fmla="*/ 233 w 233"/>
              <a:gd name="T9" fmla="*/ 102 h 404"/>
              <a:gd name="T10" fmla="*/ 131 w 233"/>
              <a:gd name="T11" fmla="*/ 0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3" h="404">
                <a:moveTo>
                  <a:pt x="131" y="0"/>
                </a:moveTo>
                <a:cubicBezTo>
                  <a:pt x="94" y="102"/>
                  <a:pt x="94" y="102"/>
                  <a:pt x="94" y="102"/>
                </a:cubicBezTo>
                <a:cubicBezTo>
                  <a:pt x="0" y="360"/>
                  <a:pt x="0" y="360"/>
                  <a:pt x="0" y="360"/>
                </a:cubicBezTo>
                <a:cubicBezTo>
                  <a:pt x="39" y="364"/>
                  <a:pt x="74" y="380"/>
                  <a:pt x="103" y="404"/>
                </a:cubicBezTo>
                <a:cubicBezTo>
                  <a:pt x="233" y="102"/>
                  <a:pt x="233" y="102"/>
                  <a:pt x="233" y="102"/>
                </a:cubicBezTo>
                <a:lnTo>
                  <a:pt x="131" y="0"/>
                </a:lnTo>
                <a:close/>
              </a:path>
            </a:pathLst>
          </a:custGeom>
          <a:solidFill>
            <a:srgbClr val="28282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任意多边形 12"/>
          <p:cNvSpPr/>
          <p:nvPr/>
        </p:nvSpPr>
        <p:spPr bwMode="auto">
          <a:xfrm>
            <a:off x="1370567" y="4025449"/>
            <a:ext cx="1358900" cy="1355725"/>
          </a:xfrm>
          <a:custGeom>
            <a:avLst/>
            <a:gdLst>
              <a:gd name="connsiteX0" fmla="*/ 637447 w 1358900"/>
              <a:gd name="connsiteY0" fmla="*/ 104775 h 1355725"/>
              <a:gd name="connsiteX1" fmla="*/ 618579 w 1358900"/>
              <a:gd name="connsiteY1" fmla="*/ 108545 h 1355725"/>
              <a:gd name="connsiteX2" fmla="*/ 297826 w 1358900"/>
              <a:gd name="connsiteY2" fmla="*/ 248047 h 1355725"/>
              <a:gd name="connsiteX3" fmla="*/ 282731 w 1358900"/>
              <a:gd name="connsiteY3" fmla="*/ 263128 h 1355725"/>
              <a:gd name="connsiteX4" fmla="*/ 267637 w 1358900"/>
              <a:gd name="connsiteY4" fmla="*/ 278210 h 1355725"/>
              <a:gd name="connsiteX5" fmla="*/ 101600 w 1358900"/>
              <a:gd name="connsiteY5" fmla="*/ 677863 h 1355725"/>
              <a:gd name="connsiteX6" fmla="*/ 678956 w 1358900"/>
              <a:gd name="connsiteY6" fmla="*/ 1250950 h 1355725"/>
              <a:gd name="connsiteX7" fmla="*/ 1252538 w 1358900"/>
              <a:gd name="connsiteY7" fmla="*/ 677863 h 1355725"/>
              <a:gd name="connsiteX8" fmla="*/ 1086501 w 1358900"/>
              <a:gd name="connsiteY8" fmla="*/ 274439 h 1355725"/>
              <a:gd name="connsiteX9" fmla="*/ 1071407 w 1358900"/>
              <a:gd name="connsiteY9" fmla="*/ 259358 h 1355725"/>
              <a:gd name="connsiteX10" fmla="*/ 1056313 w 1358900"/>
              <a:gd name="connsiteY10" fmla="*/ 248047 h 1355725"/>
              <a:gd name="connsiteX11" fmla="*/ 731786 w 1358900"/>
              <a:gd name="connsiteY11" fmla="*/ 104775 h 1355725"/>
              <a:gd name="connsiteX12" fmla="*/ 712918 w 1358900"/>
              <a:gd name="connsiteY12" fmla="*/ 104775 h 1355725"/>
              <a:gd name="connsiteX13" fmla="*/ 690277 w 1358900"/>
              <a:gd name="connsiteY13" fmla="*/ 104775 h 1355725"/>
              <a:gd name="connsiteX14" fmla="*/ 678956 w 1358900"/>
              <a:gd name="connsiteY14" fmla="*/ 104775 h 1355725"/>
              <a:gd name="connsiteX15" fmla="*/ 660088 w 1358900"/>
              <a:gd name="connsiteY15" fmla="*/ 104775 h 1355725"/>
              <a:gd name="connsiteX16" fmla="*/ 637447 w 1358900"/>
              <a:gd name="connsiteY16" fmla="*/ 104775 h 1355725"/>
              <a:gd name="connsiteX17" fmla="*/ 656802 w 1358900"/>
              <a:gd name="connsiteY17" fmla="*/ 0 h 1355725"/>
              <a:gd name="connsiteX18" fmla="*/ 679450 w 1358900"/>
              <a:gd name="connsiteY18" fmla="*/ 0 h 1355725"/>
              <a:gd name="connsiteX19" fmla="*/ 694549 w 1358900"/>
              <a:gd name="connsiteY19" fmla="*/ 0 h 1355725"/>
              <a:gd name="connsiteX20" fmla="*/ 720972 w 1358900"/>
              <a:gd name="connsiteY20" fmla="*/ 0 h 1355725"/>
              <a:gd name="connsiteX21" fmla="*/ 743620 w 1358900"/>
              <a:gd name="connsiteY21" fmla="*/ 3766 h 1355725"/>
              <a:gd name="connsiteX22" fmla="*/ 1124867 w 1358900"/>
              <a:gd name="connsiteY22" fmla="*/ 169466 h 1355725"/>
              <a:gd name="connsiteX23" fmla="*/ 1143741 w 1358900"/>
              <a:gd name="connsiteY23" fmla="*/ 184529 h 1355725"/>
              <a:gd name="connsiteX24" fmla="*/ 1162615 w 1358900"/>
              <a:gd name="connsiteY24" fmla="*/ 203359 h 1355725"/>
              <a:gd name="connsiteX25" fmla="*/ 1358900 w 1358900"/>
              <a:gd name="connsiteY25" fmla="*/ 677863 h 1355725"/>
              <a:gd name="connsiteX26" fmla="*/ 679450 w 1358900"/>
              <a:gd name="connsiteY26" fmla="*/ 1355725 h 1355725"/>
              <a:gd name="connsiteX27" fmla="*/ 0 w 1358900"/>
              <a:gd name="connsiteY27" fmla="*/ 677863 h 1355725"/>
              <a:gd name="connsiteX28" fmla="*/ 192511 w 1358900"/>
              <a:gd name="connsiteY28" fmla="*/ 207125 h 1355725"/>
              <a:gd name="connsiteX29" fmla="*/ 207610 w 1358900"/>
              <a:gd name="connsiteY29" fmla="*/ 188295 h 1355725"/>
              <a:gd name="connsiteX30" fmla="*/ 226483 w 1358900"/>
              <a:gd name="connsiteY30" fmla="*/ 173232 h 1355725"/>
              <a:gd name="connsiteX31" fmla="*/ 607730 w 1358900"/>
              <a:gd name="connsiteY31" fmla="*/ 3766 h 1355725"/>
              <a:gd name="connsiteX32" fmla="*/ 634153 w 1358900"/>
              <a:gd name="connsiteY32" fmla="*/ 3766 h 1355725"/>
              <a:gd name="connsiteX33" fmla="*/ 656802 w 1358900"/>
              <a:gd name="connsiteY33" fmla="*/ 0 h 135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358900" h="1355725">
                <a:moveTo>
                  <a:pt x="637447" y="104775"/>
                </a:moveTo>
                <a:cubicBezTo>
                  <a:pt x="633673" y="104775"/>
                  <a:pt x="626126" y="104775"/>
                  <a:pt x="618579" y="108545"/>
                </a:cubicBezTo>
                <a:cubicBezTo>
                  <a:pt x="494051" y="119856"/>
                  <a:pt x="384618" y="172641"/>
                  <a:pt x="297826" y="248047"/>
                </a:cubicBezTo>
                <a:cubicBezTo>
                  <a:pt x="290278" y="255588"/>
                  <a:pt x="286505" y="259358"/>
                  <a:pt x="282731" y="263128"/>
                </a:cubicBezTo>
                <a:cubicBezTo>
                  <a:pt x="275184" y="266899"/>
                  <a:pt x="271411" y="274439"/>
                  <a:pt x="267637" y="278210"/>
                </a:cubicBezTo>
                <a:cubicBezTo>
                  <a:pt x="165751" y="380008"/>
                  <a:pt x="101600" y="523280"/>
                  <a:pt x="101600" y="677863"/>
                </a:cubicBezTo>
                <a:cubicBezTo>
                  <a:pt x="101600" y="994569"/>
                  <a:pt x="361976" y="1250950"/>
                  <a:pt x="678956" y="1250950"/>
                </a:cubicBezTo>
                <a:cubicBezTo>
                  <a:pt x="995936" y="1250950"/>
                  <a:pt x="1252538" y="994569"/>
                  <a:pt x="1252538" y="677863"/>
                </a:cubicBezTo>
                <a:cubicBezTo>
                  <a:pt x="1252538" y="519510"/>
                  <a:pt x="1188388" y="380008"/>
                  <a:pt x="1086501" y="274439"/>
                </a:cubicBezTo>
                <a:cubicBezTo>
                  <a:pt x="1082728" y="270669"/>
                  <a:pt x="1078954" y="266899"/>
                  <a:pt x="1071407" y="259358"/>
                </a:cubicBezTo>
                <a:cubicBezTo>
                  <a:pt x="1067633" y="255588"/>
                  <a:pt x="1060086" y="251817"/>
                  <a:pt x="1056313" y="248047"/>
                </a:cubicBezTo>
                <a:cubicBezTo>
                  <a:pt x="969521" y="168870"/>
                  <a:pt x="856314" y="119856"/>
                  <a:pt x="731786" y="104775"/>
                </a:cubicBezTo>
                <a:cubicBezTo>
                  <a:pt x="728012" y="104775"/>
                  <a:pt x="720465" y="104775"/>
                  <a:pt x="712918" y="104775"/>
                </a:cubicBezTo>
                <a:cubicBezTo>
                  <a:pt x="705371" y="104775"/>
                  <a:pt x="697824" y="104775"/>
                  <a:pt x="690277" y="104775"/>
                </a:cubicBezTo>
                <a:cubicBezTo>
                  <a:pt x="686503" y="104775"/>
                  <a:pt x="682729" y="104775"/>
                  <a:pt x="678956" y="104775"/>
                </a:cubicBezTo>
                <a:cubicBezTo>
                  <a:pt x="671409" y="104775"/>
                  <a:pt x="667635" y="104775"/>
                  <a:pt x="660088" y="104775"/>
                </a:cubicBezTo>
                <a:cubicBezTo>
                  <a:pt x="652541" y="104775"/>
                  <a:pt x="644994" y="104775"/>
                  <a:pt x="637447" y="104775"/>
                </a:cubicBezTo>
                <a:close/>
                <a:moveTo>
                  <a:pt x="656802" y="0"/>
                </a:moveTo>
                <a:cubicBezTo>
                  <a:pt x="664351" y="0"/>
                  <a:pt x="671901" y="0"/>
                  <a:pt x="679450" y="0"/>
                </a:cubicBezTo>
                <a:cubicBezTo>
                  <a:pt x="683225" y="0"/>
                  <a:pt x="690774" y="0"/>
                  <a:pt x="694549" y="0"/>
                </a:cubicBezTo>
                <a:cubicBezTo>
                  <a:pt x="702098" y="0"/>
                  <a:pt x="709648" y="0"/>
                  <a:pt x="720972" y="0"/>
                </a:cubicBezTo>
                <a:cubicBezTo>
                  <a:pt x="728522" y="3766"/>
                  <a:pt x="736071" y="3766"/>
                  <a:pt x="743620" y="3766"/>
                </a:cubicBezTo>
                <a:cubicBezTo>
                  <a:pt x="890835" y="15064"/>
                  <a:pt x="1022950" y="75318"/>
                  <a:pt x="1124867" y="169466"/>
                </a:cubicBezTo>
                <a:cubicBezTo>
                  <a:pt x="1132417" y="173232"/>
                  <a:pt x="1139966" y="180763"/>
                  <a:pt x="1143741" y="184529"/>
                </a:cubicBezTo>
                <a:cubicBezTo>
                  <a:pt x="1151290" y="192061"/>
                  <a:pt x="1155065" y="195827"/>
                  <a:pt x="1162615" y="203359"/>
                </a:cubicBezTo>
                <a:cubicBezTo>
                  <a:pt x="1283406" y="323868"/>
                  <a:pt x="1358900" y="493333"/>
                  <a:pt x="1358900" y="677863"/>
                </a:cubicBezTo>
                <a:cubicBezTo>
                  <a:pt x="1358900" y="1054453"/>
                  <a:pt x="1053148" y="1355725"/>
                  <a:pt x="679450" y="1355725"/>
                </a:cubicBezTo>
                <a:cubicBezTo>
                  <a:pt x="301978" y="1355725"/>
                  <a:pt x="0" y="1054453"/>
                  <a:pt x="0" y="677863"/>
                </a:cubicBezTo>
                <a:cubicBezTo>
                  <a:pt x="0" y="493333"/>
                  <a:pt x="71720" y="327634"/>
                  <a:pt x="192511" y="207125"/>
                </a:cubicBezTo>
                <a:cubicBezTo>
                  <a:pt x="196286" y="199593"/>
                  <a:pt x="203835" y="195827"/>
                  <a:pt x="207610" y="188295"/>
                </a:cubicBezTo>
                <a:cubicBezTo>
                  <a:pt x="215159" y="180763"/>
                  <a:pt x="222709" y="176998"/>
                  <a:pt x="226483" y="173232"/>
                </a:cubicBezTo>
                <a:cubicBezTo>
                  <a:pt x="332176" y="79084"/>
                  <a:pt x="464291" y="18830"/>
                  <a:pt x="607730" y="3766"/>
                </a:cubicBezTo>
                <a:cubicBezTo>
                  <a:pt x="615280" y="3766"/>
                  <a:pt x="622829" y="3766"/>
                  <a:pt x="634153" y="3766"/>
                </a:cubicBezTo>
                <a:cubicBezTo>
                  <a:pt x="641703" y="0"/>
                  <a:pt x="649252" y="0"/>
                  <a:pt x="656802" y="0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Freeform 11"/>
          <p:cNvSpPr/>
          <p:nvPr/>
        </p:nvSpPr>
        <p:spPr bwMode="auto">
          <a:xfrm>
            <a:off x="4218894" y="2628449"/>
            <a:ext cx="1052513" cy="384175"/>
          </a:xfrm>
          <a:custGeom>
            <a:avLst/>
            <a:gdLst>
              <a:gd name="T0" fmla="*/ 88 w 663"/>
              <a:gd name="T1" fmla="*/ 242 h 242"/>
              <a:gd name="T2" fmla="*/ 575 w 663"/>
              <a:gd name="T3" fmla="*/ 242 h 242"/>
              <a:gd name="T4" fmla="*/ 663 w 663"/>
              <a:gd name="T5" fmla="*/ 0 h 242"/>
              <a:gd name="T6" fmla="*/ 0 w 663"/>
              <a:gd name="T7" fmla="*/ 0 h 242"/>
              <a:gd name="T8" fmla="*/ 88 w 663"/>
              <a:gd name="T9" fmla="*/ 242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3" h="242">
                <a:moveTo>
                  <a:pt x="88" y="242"/>
                </a:moveTo>
                <a:lnTo>
                  <a:pt x="575" y="242"/>
                </a:lnTo>
                <a:lnTo>
                  <a:pt x="663" y="0"/>
                </a:lnTo>
                <a:lnTo>
                  <a:pt x="0" y="0"/>
                </a:lnTo>
                <a:lnTo>
                  <a:pt x="88" y="242"/>
                </a:lnTo>
                <a:close/>
              </a:path>
            </a:pathLst>
          </a:custGeom>
          <a:solidFill>
            <a:srgbClr val="D4A54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Freeform 12"/>
          <p:cNvSpPr/>
          <p:nvPr/>
        </p:nvSpPr>
        <p:spPr bwMode="auto">
          <a:xfrm>
            <a:off x="3780744" y="2628449"/>
            <a:ext cx="879475" cy="1525588"/>
          </a:xfrm>
          <a:custGeom>
            <a:avLst/>
            <a:gdLst>
              <a:gd name="T0" fmla="*/ 0 w 233"/>
              <a:gd name="T1" fmla="*/ 102 h 405"/>
              <a:gd name="T2" fmla="*/ 131 w 233"/>
              <a:gd name="T3" fmla="*/ 405 h 405"/>
              <a:gd name="T4" fmla="*/ 233 w 233"/>
              <a:gd name="T5" fmla="*/ 360 h 405"/>
              <a:gd name="T6" fmla="*/ 139 w 233"/>
              <a:gd name="T7" fmla="*/ 102 h 405"/>
              <a:gd name="T8" fmla="*/ 102 w 233"/>
              <a:gd name="T9" fmla="*/ 0 h 405"/>
              <a:gd name="T10" fmla="*/ 0 w 233"/>
              <a:gd name="T11" fmla="*/ 102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3" h="405">
                <a:moveTo>
                  <a:pt x="0" y="102"/>
                </a:moveTo>
                <a:cubicBezTo>
                  <a:pt x="131" y="405"/>
                  <a:pt x="131" y="405"/>
                  <a:pt x="131" y="405"/>
                </a:cubicBezTo>
                <a:cubicBezTo>
                  <a:pt x="159" y="381"/>
                  <a:pt x="194" y="365"/>
                  <a:pt x="233" y="360"/>
                </a:cubicBezTo>
                <a:cubicBezTo>
                  <a:pt x="139" y="102"/>
                  <a:pt x="139" y="102"/>
                  <a:pt x="139" y="102"/>
                </a:cubicBezTo>
                <a:cubicBezTo>
                  <a:pt x="102" y="0"/>
                  <a:pt x="102" y="0"/>
                  <a:pt x="102" y="0"/>
                </a:cubicBezTo>
                <a:lnTo>
                  <a:pt x="0" y="102"/>
                </a:lnTo>
                <a:close/>
              </a:path>
            </a:pathLst>
          </a:custGeom>
          <a:solidFill>
            <a:srgbClr val="DCB66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Freeform 13"/>
          <p:cNvSpPr/>
          <p:nvPr/>
        </p:nvSpPr>
        <p:spPr bwMode="auto">
          <a:xfrm>
            <a:off x="4826907" y="2628449"/>
            <a:ext cx="877888" cy="1520825"/>
          </a:xfrm>
          <a:custGeom>
            <a:avLst/>
            <a:gdLst>
              <a:gd name="T0" fmla="*/ 131 w 233"/>
              <a:gd name="T1" fmla="*/ 0 h 404"/>
              <a:gd name="T2" fmla="*/ 94 w 233"/>
              <a:gd name="T3" fmla="*/ 102 h 404"/>
              <a:gd name="T4" fmla="*/ 0 w 233"/>
              <a:gd name="T5" fmla="*/ 360 h 404"/>
              <a:gd name="T6" fmla="*/ 103 w 233"/>
              <a:gd name="T7" fmla="*/ 404 h 404"/>
              <a:gd name="T8" fmla="*/ 233 w 233"/>
              <a:gd name="T9" fmla="*/ 102 h 404"/>
              <a:gd name="T10" fmla="*/ 131 w 233"/>
              <a:gd name="T11" fmla="*/ 0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3" h="404">
                <a:moveTo>
                  <a:pt x="131" y="0"/>
                </a:moveTo>
                <a:cubicBezTo>
                  <a:pt x="94" y="102"/>
                  <a:pt x="94" y="102"/>
                  <a:pt x="94" y="102"/>
                </a:cubicBezTo>
                <a:cubicBezTo>
                  <a:pt x="0" y="360"/>
                  <a:pt x="0" y="360"/>
                  <a:pt x="0" y="360"/>
                </a:cubicBezTo>
                <a:cubicBezTo>
                  <a:pt x="39" y="364"/>
                  <a:pt x="74" y="380"/>
                  <a:pt x="103" y="404"/>
                </a:cubicBezTo>
                <a:cubicBezTo>
                  <a:pt x="233" y="102"/>
                  <a:pt x="233" y="102"/>
                  <a:pt x="233" y="102"/>
                </a:cubicBezTo>
                <a:lnTo>
                  <a:pt x="131" y="0"/>
                </a:lnTo>
                <a:close/>
              </a:path>
            </a:pathLst>
          </a:custGeom>
          <a:solidFill>
            <a:srgbClr val="DCB66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5" name="任意多边形 24"/>
          <p:cNvSpPr/>
          <p:nvPr/>
        </p:nvSpPr>
        <p:spPr bwMode="auto">
          <a:xfrm>
            <a:off x="4068082" y="4025449"/>
            <a:ext cx="1358900" cy="1355725"/>
          </a:xfrm>
          <a:custGeom>
            <a:avLst/>
            <a:gdLst>
              <a:gd name="connsiteX0" fmla="*/ 637447 w 1358900"/>
              <a:gd name="connsiteY0" fmla="*/ 104775 h 1355725"/>
              <a:gd name="connsiteX1" fmla="*/ 618579 w 1358900"/>
              <a:gd name="connsiteY1" fmla="*/ 108545 h 1355725"/>
              <a:gd name="connsiteX2" fmla="*/ 297826 w 1358900"/>
              <a:gd name="connsiteY2" fmla="*/ 248047 h 1355725"/>
              <a:gd name="connsiteX3" fmla="*/ 282731 w 1358900"/>
              <a:gd name="connsiteY3" fmla="*/ 263128 h 1355725"/>
              <a:gd name="connsiteX4" fmla="*/ 267637 w 1358900"/>
              <a:gd name="connsiteY4" fmla="*/ 278210 h 1355725"/>
              <a:gd name="connsiteX5" fmla="*/ 101600 w 1358900"/>
              <a:gd name="connsiteY5" fmla="*/ 677863 h 1355725"/>
              <a:gd name="connsiteX6" fmla="*/ 678956 w 1358900"/>
              <a:gd name="connsiteY6" fmla="*/ 1250950 h 1355725"/>
              <a:gd name="connsiteX7" fmla="*/ 1252538 w 1358900"/>
              <a:gd name="connsiteY7" fmla="*/ 677863 h 1355725"/>
              <a:gd name="connsiteX8" fmla="*/ 1086501 w 1358900"/>
              <a:gd name="connsiteY8" fmla="*/ 274439 h 1355725"/>
              <a:gd name="connsiteX9" fmla="*/ 1071407 w 1358900"/>
              <a:gd name="connsiteY9" fmla="*/ 259358 h 1355725"/>
              <a:gd name="connsiteX10" fmla="*/ 1056313 w 1358900"/>
              <a:gd name="connsiteY10" fmla="*/ 248047 h 1355725"/>
              <a:gd name="connsiteX11" fmla="*/ 731786 w 1358900"/>
              <a:gd name="connsiteY11" fmla="*/ 104775 h 1355725"/>
              <a:gd name="connsiteX12" fmla="*/ 712918 w 1358900"/>
              <a:gd name="connsiteY12" fmla="*/ 104775 h 1355725"/>
              <a:gd name="connsiteX13" fmla="*/ 690277 w 1358900"/>
              <a:gd name="connsiteY13" fmla="*/ 104775 h 1355725"/>
              <a:gd name="connsiteX14" fmla="*/ 678956 w 1358900"/>
              <a:gd name="connsiteY14" fmla="*/ 104775 h 1355725"/>
              <a:gd name="connsiteX15" fmla="*/ 660088 w 1358900"/>
              <a:gd name="connsiteY15" fmla="*/ 104775 h 1355725"/>
              <a:gd name="connsiteX16" fmla="*/ 637447 w 1358900"/>
              <a:gd name="connsiteY16" fmla="*/ 104775 h 1355725"/>
              <a:gd name="connsiteX17" fmla="*/ 656802 w 1358900"/>
              <a:gd name="connsiteY17" fmla="*/ 0 h 1355725"/>
              <a:gd name="connsiteX18" fmla="*/ 679450 w 1358900"/>
              <a:gd name="connsiteY18" fmla="*/ 0 h 1355725"/>
              <a:gd name="connsiteX19" fmla="*/ 694549 w 1358900"/>
              <a:gd name="connsiteY19" fmla="*/ 0 h 1355725"/>
              <a:gd name="connsiteX20" fmla="*/ 720972 w 1358900"/>
              <a:gd name="connsiteY20" fmla="*/ 0 h 1355725"/>
              <a:gd name="connsiteX21" fmla="*/ 743620 w 1358900"/>
              <a:gd name="connsiteY21" fmla="*/ 3766 h 1355725"/>
              <a:gd name="connsiteX22" fmla="*/ 1124867 w 1358900"/>
              <a:gd name="connsiteY22" fmla="*/ 169466 h 1355725"/>
              <a:gd name="connsiteX23" fmla="*/ 1143741 w 1358900"/>
              <a:gd name="connsiteY23" fmla="*/ 184529 h 1355725"/>
              <a:gd name="connsiteX24" fmla="*/ 1162615 w 1358900"/>
              <a:gd name="connsiteY24" fmla="*/ 203359 h 1355725"/>
              <a:gd name="connsiteX25" fmla="*/ 1358900 w 1358900"/>
              <a:gd name="connsiteY25" fmla="*/ 677863 h 1355725"/>
              <a:gd name="connsiteX26" fmla="*/ 679450 w 1358900"/>
              <a:gd name="connsiteY26" fmla="*/ 1355725 h 1355725"/>
              <a:gd name="connsiteX27" fmla="*/ 0 w 1358900"/>
              <a:gd name="connsiteY27" fmla="*/ 677863 h 1355725"/>
              <a:gd name="connsiteX28" fmla="*/ 192511 w 1358900"/>
              <a:gd name="connsiteY28" fmla="*/ 207125 h 1355725"/>
              <a:gd name="connsiteX29" fmla="*/ 207610 w 1358900"/>
              <a:gd name="connsiteY29" fmla="*/ 188295 h 1355725"/>
              <a:gd name="connsiteX30" fmla="*/ 226484 w 1358900"/>
              <a:gd name="connsiteY30" fmla="*/ 173232 h 1355725"/>
              <a:gd name="connsiteX31" fmla="*/ 607730 w 1358900"/>
              <a:gd name="connsiteY31" fmla="*/ 3766 h 1355725"/>
              <a:gd name="connsiteX32" fmla="*/ 634154 w 1358900"/>
              <a:gd name="connsiteY32" fmla="*/ 3766 h 1355725"/>
              <a:gd name="connsiteX33" fmla="*/ 656802 w 1358900"/>
              <a:gd name="connsiteY33" fmla="*/ 0 h 135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358900" h="1355725">
                <a:moveTo>
                  <a:pt x="637447" y="104775"/>
                </a:moveTo>
                <a:cubicBezTo>
                  <a:pt x="633673" y="104775"/>
                  <a:pt x="626126" y="104775"/>
                  <a:pt x="618579" y="108545"/>
                </a:cubicBezTo>
                <a:cubicBezTo>
                  <a:pt x="494051" y="119856"/>
                  <a:pt x="384618" y="172641"/>
                  <a:pt x="297826" y="248047"/>
                </a:cubicBezTo>
                <a:cubicBezTo>
                  <a:pt x="290279" y="255588"/>
                  <a:pt x="286505" y="259358"/>
                  <a:pt x="282731" y="263128"/>
                </a:cubicBezTo>
                <a:cubicBezTo>
                  <a:pt x="275184" y="266899"/>
                  <a:pt x="271411" y="274439"/>
                  <a:pt x="267637" y="278210"/>
                </a:cubicBezTo>
                <a:cubicBezTo>
                  <a:pt x="165751" y="380008"/>
                  <a:pt x="101600" y="523280"/>
                  <a:pt x="101600" y="677863"/>
                </a:cubicBezTo>
                <a:cubicBezTo>
                  <a:pt x="101600" y="994569"/>
                  <a:pt x="361976" y="1250950"/>
                  <a:pt x="678956" y="1250950"/>
                </a:cubicBezTo>
                <a:cubicBezTo>
                  <a:pt x="995936" y="1250950"/>
                  <a:pt x="1252538" y="994569"/>
                  <a:pt x="1252538" y="677863"/>
                </a:cubicBezTo>
                <a:cubicBezTo>
                  <a:pt x="1252538" y="519510"/>
                  <a:pt x="1188388" y="380008"/>
                  <a:pt x="1086501" y="274439"/>
                </a:cubicBezTo>
                <a:cubicBezTo>
                  <a:pt x="1082728" y="270669"/>
                  <a:pt x="1078954" y="266899"/>
                  <a:pt x="1071407" y="259358"/>
                </a:cubicBezTo>
                <a:cubicBezTo>
                  <a:pt x="1067633" y="255588"/>
                  <a:pt x="1060086" y="251817"/>
                  <a:pt x="1056313" y="248047"/>
                </a:cubicBezTo>
                <a:cubicBezTo>
                  <a:pt x="969521" y="168870"/>
                  <a:pt x="856314" y="119856"/>
                  <a:pt x="731786" y="104775"/>
                </a:cubicBezTo>
                <a:cubicBezTo>
                  <a:pt x="728012" y="104775"/>
                  <a:pt x="720465" y="104775"/>
                  <a:pt x="712918" y="104775"/>
                </a:cubicBezTo>
                <a:cubicBezTo>
                  <a:pt x="705371" y="104775"/>
                  <a:pt x="697824" y="104775"/>
                  <a:pt x="690277" y="104775"/>
                </a:cubicBezTo>
                <a:cubicBezTo>
                  <a:pt x="686503" y="104775"/>
                  <a:pt x="682730" y="104775"/>
                  <a:pt x="678956" y="104775"/>
                </a:cubicBezTo>
                <a:cubicBezTo>
                  <a:pt x="671409" y="104775"/>
                  <a:pt x="667635" y="104775"/>
                  <a:pt x="660088" y="104775"/>
                </a:cubicBezTo>
                <a:cubicBezTo>
                  <a:pt x="652541" y="104775"/>
                  <a:pt x="644994" y="104775"/>
                  <a:pt x="637447" y="104775"/>
                </a:cubicBezTo>
                <a:close/>
                <a:moveTo>
                  <a:pt x="656802" y="0"/>
                </a:moveTo>
                <a:cubicBezTo>
                  <a:pt x="664351" y="0"/>
                  <a:pt x="671901" y="0"/>
                  <a:pt x="679450" y="0"/>
                </a:cubicBezTo>
                <a:cubicBezTo>
                  <a:pt x="683225" y="0"/>
                  <a:pt x="690774" y="0"/>
                  <a:pt x="694549" y="0"/>
                </a:cubicBezTo>
                <a:cubicBezTo>
                  <a:pt x="702099" y="0"/>
                  <a:pt x="709648" y="0"/>
                  <a:pt x="720972" y="0"/>
                </a:cubicBezTo>
                <a:cubicBezTo>
                  <a:pt x="728522" y="3766"/>
                  <a:pt x="736071" y="3766"/>
                  <a:pt x="743620" y="3766"/>
                </a:cubicBezTo>
                <a:cubicBezTo>
                  <a:pt x="890835" y="15064"/>
                  <a:pt x="1022950" y="75318"/>
                  <a:pt x="1124867" y="169466"/>
                </a:cubicBezTo>
                <a:cubicBezTo>
                  <a:pt x="1132417" y="173232"/>
                  <a:pt x="1139966" y="180763"/>
                  <a:pt x="1143741" y="184529"/>
                </a:cubicBezTo>
                <a:cubicBezTo>
                  <a:pt x="1151290" y="192061"/>
                  <a:pt x="1155065" y="195827"/>
                  <a:pt x="1162615" y="203359"/>
                </a:cubicBezTo>
                <a:cubicBezTo>
                  <a:pt x="1283406" y="323868"/>
                  <a:pt x="1358900" y="493333"/>
                  <a:pt x="1358900" y="677863"/>
                </a:cubicBezTo>
                <a:cubicBezTo>
                  <a:pt x="1358900" y="1054453"/>
                  <a:pt x="1053148" y="1355725"/>
                  <a:pt x="679450" y="1355725"/>
                </a:cubicBezTo>
                <a:cubicBezTo>
                  <a:pt x="301978" y="1355725"/>
                  <a:pt x="0" y="1054453"/>
                  <a:pt x="0" y="677863"/>
                </a:cubicBezTo>
                <a:cubicBezTo>
                  <a:pt x="0" y="493333"/>
                  <a:pt x="71720" y="327634"/>
                  <a:pt x="192511" y="207125"/>
                </a:cubicBezTo>
                <a:cubicBezTo>
                  <a:pt x="196286" y="199593"/>
                  <a:pt x="203835" y="195827"/>
                  <a:pt x="207610" y="188295"/>
                </a:cubicBezTo>
                <a:cubicBezTo>
                  <a:pt x="215159" y="180763"/>
                  <a:pt x="222709" y="176998"/>
                  <a:pt x="226484" y="173232"/>
                </a:cubicBezTo>
                <a:cubicBezTo>
                  <a:pt x="332176" y="79084"/>
                  <a:pt x="464291" y="18830"/>
                  <a:pt x="607730" y="3766"/>
                </a:cubicBezTo>
                <a:cubicBezTo>
                  <a:pt x="615280" y="3766"/>
                  <a:pt x="622829" y="3766"/>
                  <a:pt x="634154" y="3766"/>
                </a:cubicBezTo>
                <a:cubicBezTo>
                  <a:pt x="641703" y="0"/>
                  <a:pt x="649252" y="0"/>
                  <a:pt x="656802" y="0"/>
                </a:cubicBezTo>
                <a:close/>
              </a:path>
            </a:pathLst>
          </a:custGeom>
          <a:solidFill>
            <a:srgbClr val="DCB66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Freeform 11"/>
          <p:cNvSpPr/>
          <p:nvPr/>
        </p:nvSpPr>
        <p:spPr bwMode="auto">
          <a:xfrm>
            <a:off x="6925934" y="2628449"/>
            <a:ext cx="1052513" cy="384175"/>
          </a:xfrm>
          <a:custGeom>
            <a:avLst/>
            <a:gdLst>
              <a:gd name="T0" fmla="*/ 88 w 663"/>
              <a:gd name="T1" fmla="*/ 242 h 242"/>
              <a:gd name="T2" fmla="*/ 575 w 663"/>
              <a:gd name="T3" fmla="*/ 242 h 242"/>
              <a:gd name="T4" fmla="*/ 663 w 663"/>
              <a:gd name="T5" fmla="*/ 0 h 242"/>
              <a:gd name="T6" fmla="*/ 0 w 663"/>
              <a:gd name="T7" fmla="*/ 0 h 242"/>
              <a:gd name="T8" fmla="*/ 88 w 663"/>
              <a:gd name="T9" fmla="*/ 242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3" h="242">
                <a:moveTo>
                  <a:pt x="88" y="242"/>
                </a:moveTo>
                <a:lnTo>
                  <a:pt x="575" y="242"/>
                </a:lnTo>
                <a:lnTo>
                  <a:pt x="663" y="0"/>
                </a:lnTo>
                <a:lnTo>
                  <a:pt x="0" y="0"/>
                </a:lnTo>
                <a:lnTo>
                  <a:pt x="88" y="24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7" name="Freeform 12"/>
          <p:cNvSpPr/>
          <p:nvPr/>
        </p:nvSpPr>
        <p:spPr bwMode="auto">
          <a:xfrm>
            <a:off x="6487784" y="2628449"/>
            <a:ext cx="879475" cy="1525588"/>
          </a:xfrm>
          <a:custGeom>
            <a:avLst/>
            <a:gdLst>
              <a:gd name="T0" fmla="*/ 0 w 233"/>
              <a:gd name="T1" fmla="*/ 102 h 405"/>
              <a:gd name="T2" fmla="*/ 131 w 233"/>
              <a:gd name="T3" fmla="*/ 405 h 405"/>
              <a:gd name="T4" fmla="*/ 233 w 233"/>
              <a:gd name="T5" fmla="*/ 360 h 405"/>
              <a:gd name="T6" fmla="*/ 139 w 233"/>
              <a:gd name="T7" fmla="*/ 102 h 405"/>
              <a:gd name="T8" fmla="*/ 102 w 233"/>
              <a:gd name="T9" fmla="*/ 0 h 405"/>
              <a:gd name="T10" fmla="*/ 0 w 233"/>
              <a:gd name="T11" fmla="*/ 102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3" h="405">
                <a:moveTo>
                  <a:pt x="0" y="102"/>
                </a:moveTo>
                <a:cubicBezTo>
                  <a:pt x="131" y="405"/>
                  <a:pt x="131" y="405"/>
                  <a:pt x="131" y="405"/>
                </a:cubicBezTo>
                <a:cubicBezTo>
                  <a:pt x="159" y="381"/>
                  <a:pt x="194" y="365"/>
                  <a:pt x="233" y="360"/>
                </a:cubicBezTo>
                <a:cubicBezTo>
                  <a:pt x="139" y="102"/>
                  <a:pt x="139" y="102"/>
                  <a:pt x="139" y="102"/>
                </a:cubicBezTo>
                <a:cubicBezTo>
                  <a:pt x="102" y="0"/>
                  <a:pt x="102" y="0"/>
                  <a:pt x="102" y="0"/>
                </a:cubicBezTo>
                <a:lnTo>
                  <a:pt x="0" y="102"/>
                </a:lnTo>
                <a:close/>
              </a:path>
            </a:pathLst>
          </a:custGeom>
          <a:solidFill>
            <a:srgbClr val="28282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8" name="Freeform 13"/>
          <p:cNvSpPr/>
          <p:nvPr/>
        </p:nvSpPr>
        <p:spPr bwMode="auto">
          <a:xfrm>
            <a:off x="7533947" y="2628449"/>
            <a:ext cx="877888" cy="1520825"/>
          </a:xfrm>
          <a:custGeom>
            <a:avLst/>
            <a:gdLst>
              <a:gd name="T0" fmla="*/ 131 w 233"/>
              <a:gd name="T1" fmla="*/ 0 h 404"/>
              <a:gd name="T2" fmla="*/ 94 w 233"/>
              <a:gd name="T3" fmla="*/ 102 h 404"/>
              <a:gd name="T4" fmla="*/ 0 w 233"/>
              <a:gd name="T5" fmla="*/ 360 h 404"/>
              <a:gd name="T6" fmla="*/ 103 w 233"/>
              <a:gd name="T7" fmla="*/ 404 h 404"/>
              <a:gd name="T8" fmla="*/ 233 w 233"/>
              <a:gd name="T9" fmla="*/ 102 h 404"/>
              <a:gd name="T10" fmla="*/ 131 w 233"/>
              <a:gd name="T11" fmla="*/ 0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3" h="404">
                <a:moveTo>
                  <a:pt x="131" y="0"/>
                </a:moveTo>
                <a:cubicBezTo>
                  <a:pt x="94" y="102"/>
                  <a:pt x="94" y="102"/>
                  <a:pt x="94" y="102"/>
                </a:cubicBezTo>
                <a:cubicBezTo>
                  <a:pt x="0" y="360"/>
                  <a:pt x="0" y="360"/>
                  <a:pt x="0" y="360"/>
                </a:cubicBezTo>
                <a:cubicBezTo>
                  <a:pt x="39" y="364"/>
                  <a:pt x="74" y="380"/>
                  <a:pt x="103" y="404"/>
                </a:cubicBezTo>
                <a:cubicBezTo>
                  <a:pt x="233" y="102"/>
                  <a:pt x="233" y="102"/>
                  <a:pt x="233" y="102"/>
                </a:cubicBezTo>
                <a:lnTo>
                  <a:pt x="131" y="0"/>
                </a:lnTo>
                <a:close/>
              </a:path>
            </a:pathLst>
          </a:custGeom>
          <a:solidFill>
            <a:srgbClr val="28282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9" name="任意多边形 28"/>
          <p:cNvSpPr/>
          <p:nvPr/>
        </p:nvSpPr>
        <p:spPr bwMode="auto">
          <a:xfrm>
            <a:off x="6775122" y="4025449"/>
            <a:ext cx="1358900" cy="1355725"/>
          </a:xfrm>
          <a:custGeom>
            <a:avLst/>
            <a:gdLst>
              <a:gd name="connsiteX0" fmla="*/ 637447 w 1358900"/>
              <a:gd name="connsiteY0" fmla="*/ 104775 h 1355725"/>
              <a:gd name="connsiteX1" fmla="*/ 618579 w 1358900"/>
              <a:gd name="connsiteY1" fmla="*/ 108545 h 1355725"/>
              <a:gd name="connsiteX2" fmla="*/ 297826 w 1358900"/>
              <a:gd name="connsiteY2" fmla="*/ 248047 h 1355725"/>
              <a:gd name="connsiteX3" fmla="*/ 282731 w 1358900"/>
              <a:gd name="connsiteY3" fmla="*/ 263128 h 1355725"/>
              <a:gd name="connsiteX4" fmla="*/ 267637 w 1358900"/>
              <a:gd name="connsiteY4" fmla="*/ 278210 h 1355725"/>
              <a:gd name="connsiteX5" fmla="*/ 101600 w 1358900"/>
              <a:gd name="connsiteY5" fmla="*/ 677863 h 1355725"/>
              <a:gd name="connsiteX6" fmla="*/ 678956 w 1358900"/>
              <a:gd name="connsiteY6" fmla="*/ 1250950 h 1355725"/>
              <a:gd name="connsiteX7" fmla="*/ 1252538 w 1358900"/>
              <a:gd name="connsiteY7" fmla="*/ 677863 h 1355725"/>
              <a:gd name="connsiteX8" fmla="*/ 1086501 w 1358900"/>
              <a:gd name="connsiteY8" fmla="*/ 274439 h 1355725"/>
              <a:gd name="connsiteX9" fmla="*/ 1071407 w 1358900"/>
              <a:gd name="connsiteY9" fmla="*/ 259358 h 1355725"/>
              <a:gd name="connsiteX10" fmla="*/ 1056313 w 1358900"/>
              <a:gd name="connsiteY10" fmla="*/ 248047 h 1355725"/>
              <a:gd name="connsiteX11" fmla="*/ 731786 w 1358900"/>
              <a:gd name="connsiteY11" fmla="*/ 104775 h 1355725"/>
              <a:gd name="connsiteX12" fmla="*/ 712918 w 1358900"/>
              <a:gd name="connsiteY12" fmla="*/ 104775 h 1355725"/>
              <a:gd name="connsiteX13" fmla="*/ 690277 w 1358900"/>
              <a:gd name="connsiteY13" fmla="*/ 104775 h 1355725"/>
              <a:gd name="connsiteX14" fmla="*/ 678956 w 1358900"/>
              <a:gd name="connsiteY14" fmla="*/ 104775 h 1355725"/>
              <a:gd name="connsiteX15" fmla="*/ 660088 w 1358900"/>
              <a:gd name="connsiteY15" fmla="*/ 104775 h 1355725"/>
              <a:gd name="connsiteX16" fmla="*/ 637447 w 1358900"/>
              <a:gd name="connsiteY16" fmla="*/ 104775 h 1355725"/>
              <a:gd name="connsiteX17" fmla="*/ 656802 w 1358900"/>
              <a:gd name="connsiteY17" fmla="*/ 0 h 1355725"/>
              <a:gd name="connsiteX18" fmla="*/ 679450 w 1358900"/>
              <a:gd name="connsiteY18" fmla="*/ 0 h 1355725"/>
              <a:gd name="connsiteX19" fmla="*/ 694549 w 1358900"/>
              <a:gd name="connsiteY19" fmla="*/ 0 h 1355725"/>
              <a:gd name="connsiteX20" fmla="*/ 720972 w 1358900"/>
              <a:gd name="connsiteY20" fmla="*/ 0 h 1355725"/>
              <a:gd name="connsiteX21" fmla="*/ 743620 w 1358900"/>
              <a:gd name="connsiteY21" fmla="*/ 3766 h 1355725"/>
              <a:gd name="connsiteX22" fmla="*/ 1124867 w 1358900"/>
              <a:gd name="connsiteY22" fmla="*/ 169466 h 1355725"/>
              <a:gd name="connsiteX23" fmla="*/ 1143741 w 1358900"/>
              <a:gd name="connsiteY23" fmla="*/ 184529 h 1355725"/>
              <a:gd name="connsiteX24" fmla="*/ 1162615 w 1358900"/>
              <a:gd name="connsiteY24" fmla="*/ 203359 h 1355725"/>
              <a:gd name="connsiteX25" fmla="*/ 1358900 w 1358900"/>
              <a:gd name="connsiteY25" fmla="*/ 677863 h 1355725"/>
              <a:gd name="connsiteX26" fmla="*/ 679450 w 1358900"/>
              <a:gd name="connsiteY26" fmla="*/ 1355725 h 1355725"/>
              <a:gd name="connsiteX27" fmla="*/ 0 w 1358900"/>
              <a:gd name="connsiteY27" fmla="*/ 677863 h 1355725"/>
              <a:gd name="connsiteX28" fmla="*/ 192511 w 1358900"/>
              <a:gd name="connsiteY28" fmla="*/ 207125 h 1355725"/>
              <a:gd name="connsiteX29" fmla="*/ 207610 w 1358900"/>
              <a:gd name="connsiteY29" fmla="*/ 188295 h 1355725"/>
              <a:gd name="connsiteX30" fmla="*/ 226484 w 1358900"/>
              <a:gd name="connsiteY30" fmla="*/ 173232 h 1355725"/>
              <a:gd name="connsiteX31" fmla="*/ 607730 w 1358900"/>
              <a:gd name="connsiteY31" fmla="*/ 3766 h 1355725"/>
              <a:gd name="connsiteX32" fmla="*/ 634154 w 1358900"/>
              <a:gd name="connsiteY32" fmla="*/ 3766 h 1355725"/>
              <a:gd name="connsiteX33" fmla="*/ 656802 w 1358900"/>
              <a:gd name="connsiteY33" fmla="*/ 0 h 135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358900" h="1355725">
                <a:moveTo>
                  <a:pt x="637447" y="104775"/>
                </a:moveTo>
                <a:cubicBezTo>
                  <a:pt x="633673" y="104775"/>
                  <a:pt x="626126" y="104775"/>
                  <a:pt x="618579" y="108545"/>
                </a:cubicBezTo>
                <a:cubicBezTo>
                  <a:pt x="494051" y="119856"/>
                  <a:pt x="384618" y="172641"/>
                  <a:pt x="297826" y="248047"/>
                </a:cubicBezTo>
                <a:cubicBezTo>
                  <a:pt x="290279" y="255588"/>
                  <a:pt x="286505" y="259358"/>
                  <a:pt x="282731" y="263128"/>
                </a:cubicBezTo>
                <a:cubicBezTo>
                  <a:pt x="275184" y="266899"/>
                  <a:pt x="271411" y="274439"/>
                  <a:pt x="267637" y="278210"/>
                </a:cubicBezTo>
                <a:cubicBezTo>
                  <a:pt x="165751" y="380008"/>
                  <a:pt x="101600" y="523280"/>
                  <a:pt x="101600" y="677863"/>
                </a:cubicBezTo>
                <a:cubicBezTo>
                  <a:pt x="101600" y="994569"/>
                  <a:pt x="361976" y="1250950"/>
                  <a:pt x="678956" y="1250950"/>
                </a:cubicBezTo>
                <a:cubicBezTo>
                  <a:pt x="995936" y="1250950"/>
                  <a:pt x="1252538" y="994569"/>
                  <a:pt x="1252538" y="677863"/>
                </a:cubicBezTo>
                <a:cubicBezTo>
                  <a:pt x="1252538" y="519510"/>
                  <a:pt x="1188388" y="380008"/>
                  <a:pt x="1086501" y="274439"/>
                </a:cubicBezTo>
                <a:cubicBezTo>
                  <a:pt x="1082728" y="270669"/>
                  <a:pt x="1078954" y="266899"/>
                  <a:pt x="1071407" y="259358"/>
                </a:cubicBezTo>
                <a:cubicBezTo>
                  <a:pt x="1067633" y="255588"/>
                  <a:pt x="1060086" y="251817"/>
                  <a:pt x="1056313" y="248047"/>
                </a:cubicBezTo>
                <a:cubicBezTo>
                  <a:pt x="969521" y="168870"/>
                  <a:pt x="856314" y="119856"/>
                  <a:pt x="731786" y="104775"/>
                </a:cubicBezTo>
                <a:cubicBezTo>
                  <a:pt x="728012" y="104775"/>
                  <a:pt x="720465" y="104775"/>
                  <a:pt x="712918" y="104775"/>
                </a:cubicBezTo>
                <a:cubicBezTo>
                  <a:pt x="705371" y="104775"/>
                  <a:pt x="697824" y="104775"/>
                  <a:pt x="690277" y="104775"/>
                </a:cubicBezTo>
                <a:cubicBezTo>
                  <a:pt x="686503" y="104775"/>
                  <a:pt x="682730" y="104775"/>
                  <a:pt x="678956" y="104775"/>
                </a:cubicBezTo>
                <a:cubicBezTo>
                  <a:pt x="671409" y="104775"/>
                  <a:pt x="667635" y="104775"/>
                  <a:pt x="660088" y="104775"/>
                </a:cubicBezTo>
                <a:cubicBezTo>
                  <a:pt x="652541" y="104775"/>
                  <a:pt x="644994" y="104775"/>
                  <a:pt x="637447" y="104775"/>
                </a:cubicBezTo>
                <a:close/>
                <a:moveTo>
                  <a:pt x="656802" y="0"/>
                </a:moveTo>
                <a:cubicBezTo>
                  <a:pt x="664351" y="0"/>
                  <a:pt x="671901" y="0"/>
                  <a:pt x="679450" y="0"/>
                </a:cubicBezTo>
                <a:cubicBezTo>
                  <a:pt x="683225" y="0"/>
                  <a:pt x="690774" y="0"/>
                  <a:pt x="694549" y="0"/>
                </a:cubicBezTo>
                <a:cubicBezTo>
                  <a:pt x="702099" y="0"/>
                  <a:pt x="709648" y="0"/>
                  <a:pt x="720972" y="0"/>
                </a:cubicBezTo>
                <a:cubicBezTo>
                  <a:pt x="728522" y="3766"/>
                  <a:pt x="736071" y="3766"/>
                  <a:pt x="743620" y="3766"/>
                </a:cubicBezTo>
                <a:cubicBezTo>
                  <a:pt x="890835" y="15064"/>
                  <a:pt x="1022950" y="75318"/>
                  <a:pt x="1124867" y="169466"/>
                </a:cubicBezTo>
                <a:cubicBezTo>
                  <a:pt x="1132417" y="173232"/>
                  <a:pt x="1139966" y="180763"/>
                  <a:pt x="1143741" y="184529"/>
                </a:cubicBezTo>
                <a:cubicBezTo>
                  <a:pt x="1151290" y="192061"/>
                  <a:pt x="1155065" y="195827"/>
                  <a:pt x="1162615" y="203359"/>
                </a:cubicBezTo>
                <a:cubicBezTo>
                  <a:pt x="1283406" y="323868"/>
                  <a:pt x="1358900" y="493333"/>
                  <a:pt x="1358900" y="677863"/>
                </a:cubicBezTo>
                <a:cubicBezTo>
                  <a:pt x="1358900" y="1054453"/>
                  <a:pt x="1053148" y="1355725"/>
                  <a:pt x="679450" y="1355725"/>
                </a:cubicBezTo>
                <a:cubicBezTo>
                  <a:pt x="301978" y="1355725"/>
                  <a:pt x="0" y="1054453"/>
                  <a:pt x="0" y="677863"/>
                </a:cubicBezTo>
                <a:cubicBezTo>
                  <a:pt x="0" y="493333"/>
                  <a:pt x="71720" y="327634"/>
                  <a:pt x="192511" y="207125"/>
                </a:cubicBezTo>
                <a:cubicBezTo>
                  <a:pt x="196286" y="199593"/>
                  <a:pt x="203835" y="195827"/>
                  <a:pt x="207610" y="188295"/>
                </a:cubicBezTo>
                <a:cubicBezTo>
                  <a:pt x="215159" y="180763"/>
                  <a:pt x="222709" y="176998"/>
                  <a:pt x="226484" y="173232"/>
                </a:cubicBezTo>
                <a:cubicBezTo>
                  <a:pt x="332176" y="79084"/>
                  <a:pt x="464291" y="18830"/>
                  <a:pt x="607730" y="3766"/>
                </a:cubicBezTo>
                <a:cubicBezTo>
                  <a:pt x="615280" y="3766"/>
                  <a:pt x="622829" y="3766"/>
                  <a:pt x="634154" y="3766"/>
                </a:cubicBezTo>
                <a:cubicBezTo>
                  <a:pt x="641703" y="0"/>
                  <a:pt x="649252" y="0"/>
                  <a:pt x="656802" y="0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0" name="Freeform 11"/>
          <p:cNvSpPr/>
          <p:nvPr/>
        </p:nvSpPr>
        <p:spPr bwMode="auto">
          <a:xfrm>
            <a:off x="9623449" y="2628449"/>
            <a:ext cx="1052513" cy="384175"/>
          </a:xfrm>
          <a:custGeom>
            <a:avLst/>
            <a:gdLst>
              <a:gd name="T0" fmla="*/ 88 w 663"/>
              <a:gd name="T1" fmla="*/ 242 h 242"/>
              <a:gd name="T2" fmla="*/ 575 w 663"/>
              <a:gd name="T3" fmla="*/ 242 h 242"/>
              <a:gd name="T4" fmla="*/ 663 w 663"/>
              <a:gd name="T5" fmla="*/ 0 h 242"/>
              <a:gd name="T6" fmla="*/ 0 w 663"/>
              <a:gd name="T7" fmla="*/ 0 h 242"/>
              <a:gd name="T8" fmla="*/ 88 w 663"/>
              <a:gd name="T9" fmla="*/ 242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3" h="242">
                <a:moveTo>
                  <a:pt x="88" y="242"/>
                </a:moveTo>
                <a:lnTo>
                  <a:pt x="575" y="242"/>
                </a:lnTo>
                <a:lnTo>
                  <a:pt x="663" y="0"/>
                </a:lnTo>
                <a:lnTo>
                  <a:pt x="0" y="0"/>
                </a:lnTo>
                <a:lnTo>
                  <a:pt x="88" y="242"/>
                </a:lnTo>
                <a:close/>
              </a:path>
            </a:pathLst>
          </a:custGeom>
          <a:solidFill>
            <a:srgbClr val="D4A54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1" name="Freeform 12"/>
          <p:cNvSpPr/>
          <p:nvPr/>
        </p:nvSpPr>
        <p:spPr bwMode="auto">
          <a:xfrm>
            <a:off x="9185299" y="2628449"/>
            <a:ext cx="879475" cy="1525588"/>
          </a:xfrm>
          <a:custGeom>
            <a:avLst/>
            <a:gdLst>
              <a:gd name="T0" fmla="*/ 0 w 233"/>
              <a:gd name="T1" fmla="*/ 102 h 405"/>
              <a:gd name="T2" fmla="*/ 131 w 233"/>
              <a:gd name="T3" fmla="*/ 405 h 405"/>
              <a:gd name="T4" fmla="*/ 233 w 233"/>
              <a:gd name="T5" fmla="*/ 360 h 405"/>
              <a:gd name="T6" fmla="*/ 139 w 233"/>
              <a:gd name="T7" fmla="*/ 102 h 405"/>
              <a:gd name="T8" fmla="*/ 102 w 233"/>
              <a:gd name="T9" fmla="*/ 0 h 405"/>
              <a:gd name="T10" fmla="*/ 0 w 233"/>
              <a:gd name="T11" fmla="*/ 102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3" h="405">
                <a:moveTo>
                  <a:pt x="0" y="102"/>
                </a:moveTo>
                <a:cubicBezTo>
                  <a:pt x="131" y="405"/>
                  <a:pt x="131" y="405"/>
                  <a:pt x="131" y="405"/>
                </a:cubicBezTo>
                <a:cubicBezTo>
                  <a:pt x="159" y="381"/>
                  <a:pt x="194" y="365"/>
                  <a:pt x="233" y="360"/>
                </a:cubicBezTo>
                <a:cubicBezTo>
                  <a:pt x="139" y="102"/>
                  <a:pt x="139" y="102"/>
                  <a:pt x="139" y="102"/>
                </a:cubicBezTo>
                <a:cubicBezTo>
                  <a:pt x="102" y="0"/>
                  <a:pt x="102" y="0"/>
                  <a:pt x="102" y="0"/>
                </a:cubicBezTo>
                <a:lnTo>
                  <a:pt x="0" y="102"/>
                </a:lnTo>
                <a:close/>
              </a:path>
            </a:pathLst>
          </a:custGeom>
          <a:solidFill>
            <a:srgbClr val="DCB66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2" name="Freeform 13"/>
          <p:cNvSpPr/>
          <p:nvPr/>
        </p:nvSpPr>
        <p:spPr bwMode="auto">
          <a:xfrm>
            <a:off x="10231462" y="2628449"/>
            <a:ext cx="877888" cy="1520825"/>
          </a:xfrm>
          <a:custGeom>
            <a:avLst/>
            <a:gdLst>
              <a:gd name="T0" fmla="*/ 131 w 233"/>
              <a:gd name="T1" fmla="*/ 0 h 404"/>
              <a:gd name="T2" fmla="*/ 94 w 233"/>
              <a:gd name="T3" fmla="*/ 102 h 404"/>
              <a:gd name="T4" fmla="*/ 0 w 233"/>
              <a:gd name="T5" fmla="*/ 360 h 404"/>
              <a:gd name="T6" fmla="*/ 103 w 233"/>
              <a:gd name="T7" fmla="*/ 404 h 404"/>
              <a:gd name="T8" fmla="*/ 233 w 233"/>
              <a:gd name="T9" fmla="*/ 102 h 404"/>
              <a:gd name="T10" fmla="*/ 131 w 233"/>
              <a:gd name="T11" fmla="*/ 0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3" h="404">
                <a:moveTo>
                  <a:pt x="131" y="0"/>
                </a:moveTo>
                <a:cubicBezTo>
                  <a:pt x="94" y="102"/>
                  <a:pt x="94" y="102"/>
                  <a:pt x="94" y="102"/>
                </a:cubicBezTo>
                <a:cubicBezTo>
                  <a:pt x="0" y="360"/>
                  <a:pt x="0" y="360"/>
                  <a:pt x="0" y="360"/>
                </a:cubicBezTo>
                <a:cubicBezTo>
                  <a:pt x="39" y="364"/>
                  <a:pt x="74" y="380"/>
                  <a:pt x="103" y="404"/>
                </a:cubicBezTo>
                <a:cubicBezTo>
                  <a:pt x="233" y="102"/>
                  <a:pt x="233" y="102"/>
                  <a:pt x="233" y="102"/>
                </a:cubicBezTo>
                <a:lnTo>
                  <a:pt x="131" y="0"/>
                </a:lnTo>
                <a:close/>
              </a:path>
            </a:pathLst>
          </a:custGeom>
          <a:solidFill>
            <a:srgbClr val="DCB66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3" name="任意多边形 32"/>
          <p:cNvSpPr/>
          <p:nvPr/>
        </p:nvSpPr>
        <p:spPr bwMode="auto">
          <a:xfrm>
            <a:off x="9472637" y="4025449"/>
            <a:ext cx="1358900" cy="1355725"/>
          </a:xfrm>
          <a:custGeom>
            <a:avLst/>
            <a:gdLst>
              <a:gd name="connsiteX0" fmla="*/ 637447 w 1358900"/>
              <a:gd name="connsiteY0" fmla="*/ 104775 h 1355725"/>
              <a:gd name="connsiteX1" fmla="*/ 618579 w 1358900"/>
              <a:gd name="connsiteY1" fmla="*/ 108545 h 1355725"/>
              <a:gd name="connsiteX2" fmla="*/ 297825 w 1358900"/>
              <a:gd name="connsiteY2" fmla="*/ 248047 h 1355725"/>
              <a:gd name="connsiteX3" fmla="*/ 282731 w 1358900"/>
              <a:gd name="connsiteY3" fmla="*/ 263128 h 1355725"/>
              <a:gd name="connsiteX4" fmla="*/ 267637 w 1358900"/>
              <a:gd name="connsiteY4" fmla="*/ 278210 h 1355725"/>
              <a:gd name="connsiteX5" fmla="*/ 101600 w 1358900"/>
              <a:gd name="connsiteY5" fmla="*/ 677863 h 1355725"/>
              <a:gd name="connsiteX6" fmla="*/ 678956 w 1358900"/>
              <a:gd name="connsiteY6" fmla="*/ 1250950 h 1355725"/>
              <a:gd name="connsiteX7" fmla="*/ 1252538 w 1358900"/>
              <a:gd name="connsiteY7" fmla="*/ 677863 h 1355725"/>
              <a:gd name="connsiteX8" fmla="*/ 1086501 w 1358900"/>
              <a:gd name="connsiteY8" fmla="*/ 274439 h 1355725"/>
              <a:gd name="connsiteX9" fmla="*/ 1071407 w 1358900"/>
              <a:gd name="connsiteY9" fmla="*/ 259358 h 1355725"/>
              <a:gd name="connsiteX10" fmla="*/ 1056313 w 1358900"/>
              <a:gd name="connsiteY10" fmla="*/ 248047 h 1355725"/>
              <a:gd name="connsiteX11" fmla="*/ 731786 w 1358900"/>
              <a:gd name="connsiteY11" fmla="*/ 104775 h 1355725"/>
              <a:gd name="connsiteX12" fmla="*/ 712918 w 1358900"/>
              <a:gd name="connsiteY12" fmla="*/ 104775 h 1355725"/>
              <a:gd name="connsiteX13" fmla="*/ 690277 w 1358900"/>
              <a:gd name="connsiteY13" fmla="*/ 104775 h 1355725"/>
              <a:gd name="connsiteX14" fmla="*/ 678956 w 1358900"/>
              <a:gd name="connsiteY14" fmla="*/ 104775 h 1355725"/>
              <a:gd name="connsiteX15" fmla="*/ 660088 w 1358900"/>
              <a:gd name="connsiteY15" fmla="*/ 104775 h 1355725"/>
              <a:gd name="connsiteX16" fmla="*/ 637447 w 1358900"/>
              <a:gd name="connsiteY16" fmla="*/ 104775 h 1355725"/>
              <a:gd name="connsiteX17" fmla="*/ 656802 w 1358900"/>
              <a:gd name="connsiteY17" fmla="*/ 0 h 1355725"/>
              <a:gd name="connsiteX18" fmla="*/ 679450 w 1358900"/>
              <a:gd name="connsiteY18" fmla="*/ 0 h 1355725"/>
              <a:gd name="connsiteX19" fmla="*/ 694549 w 1358900"/>
              <a:gd name="connsiteY19" fmla="*/ 0 h 1355725"/>
              <a:gd name="connsiteX20" fmla="*/ 720972 w 1358900"/>
              <a:gd name="connsiteY20" fmla="*/ 0 h 1355725"/>
              <a:gd name="connsiteX21" fmla="*/ 743620 w 1358900"/>
              <a:gd name="connsiteY21" fmla="*/ 3766 h 1355725"/>
              <a:gd name="connsiteX22" fmla="*/ 1124867 w 1358900"/>
              <a:gd name="connsiteY22" fmla="*/ 169466 h 1355725"/>
              <a:gd name="connsiteX23" fmla="*/ 1143741 w 1358900"/>
              <a:gd name="connsiteY23" fmla="*/ 184529 h 1355725"/>
              <a:gd name="connsiteX24" fmla="*/ 1162615 w 1358900"/>
              <a:gd name="connsiteY24" fmla="*/ 203359 h 1355725"/>
              <a:gd name="connsiteX25" fmla="*/ 1358900 w 1358900"/>
              <a:gd name="connsiteY25" fmla="*/ 677863 h 1355725"/>
              <a:gd name="connsiteX26" fmla="*/ 679450 w 1358900"/>
              <a:gd name="connsiteY26" fmla="*/ 1355725 h 1355725"/>
              <a:gd name="connsiteX27" fmla="*/ 0 w 1358900"/>
              <a:gd name="connsiteY27" fmla="*/ 677863 h 1355725"/>
              <a:gd name="connsiteX28" fmla="*/ 192511 w 1358900"/>
              <a:gd name="connsiteY28" fmla="*/ 207125 h 1355725"/>
              <a:gd name="connsiteX29" fmla="*/ 207610 w 1358900"/>
              <a:gd name="connsiteY29" fmla="*/ 188295 h 1355725"/>
              <a:gd name="connsiteX30" fmla="*/ 226483 w 1358900"/>
              <a:gd name="connsiteY30" fmla="*/ 173232 h 1355725"/>
              <a:gd name="connsiteX31" fmla="*/ 607730 w 1358900"/>
              <a:gd name="connsiteY31" fmla="*/ 3766 h 1355725"/>
              <a:gd name="connsiteX32" fmla="*/ 634153 w 1358900"/>
              <a:gd name="connsiteY32" fmla="*/ 3766 h 1355725"/>
              <a:gd name="connsiteX33" fmla="*/ 656802 w 1358900"/>
              <a:gd name="connsiteY33" fmla="*/ 0 h 135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358900" h="1355725">
                <a:moveTo>
                  <a:pt x="637447" y="104775"/>
                </a:moveTo>
                <a:cubicBezTo>
                  <a:pt x="633673" y="104775"/>
                  <a:pt x="626126" y="104775"/>
                  <a:pt x="618579" y="108545"/>
                </a:cubicBezTo>
                <a:cubicBezTo>
                  <a:pt x="494051" y="119856"/>
                  <a:pt x="384618" y="172641"/>
                  <a:pt x="297825" y="248047"/>
                </a:cubicBezTo>
                <a:cubicBezTo>
                  <a:pt x="290278" y="255588"/>
                  <a:pt x="286505" y="259358"/>
                  <a:pt x="282731" y="263128"/>
                </a:cubicBezTo>
                <a:cubicBezTo>
                  <a:pt x="275184" y="266899"/>
                  <a:pt x="271411" y="274439"/>
                  <a:pt x="267637" y="278210"/>
                </a:cubicBezTo>
                <a:cubicBezTo>
                  <a:pt x="165751" y="380008"/>
                  <a:pt x="101600" y="523280"/>
                  <a:pt x="101600" y="677863"/>
                </a:cubicBezTo>
                <a:cubicBezTo>
                  <a:pt x="101600" y="994569"/>
                  <a:pt x="361976" y="1250950"/>
                  <a:pt x="678956" y="1250950"/>
                </a:cubicBezTo>
                <a:cubicBezTo>
                  <a:pt x="995935" y="1250950"/>
                  <a:pt x="1252538" y="994569"/>
                  <a:pt x="1252538" y="677863"/>
                </a:cubicBezTo>
                <a:cubicBezTo>
                  <a:pt x="1252538" y="519510"/>
                  <a:pt x="1188387" y="380008"/>
                  <a:pt x="1086501" y="274439"/>
                </a:cubicBezTo>
                <a:cubicBezTo>
                  <a:pt x="1082727" y="270669"/>
                  <a:pt x="1078954" y="266899"/>
                  <a:pt x="1071407" y="259358"/>
                </a:cubicBezTo>
                <a:cubicBezTo>
                  <a:pt x="1067633" y="255588"/>
                  <a:pt x="1060086" y="251817"/>
                  <a:pt x="1056313" y="248047"/>
                </a:cubicBezTo>
                <a:cubicBezTo>
                  <a:pt x="969520" y="168870"/>
                  <a:pt x="856313" y="119856"/>
                  <a:pt x="731786" y="104775"/>
                </a:cubicBezTo>
                <a:cubicBezTo>
                  <a:pt x="728012" y="104775"/>
                  <a:pt x="720465" y="104775"/>
                  <a:pt x="712918" y="104775"/>
                </a:cubicBezTo>
                <a:cubicBezTo>
                  <a:pt x="705371" y="104775"/>
                  <a:pt x="697824" y="104775"/>
                  <a:pt x="690277" y="104775"/>
                </a:cubicBezTo>
                <a:cubicBezTo>
                  <a:pt x="686503" y="104775"/>
                  <a:pt x="682729" y="104775"/>
                  <a:pt x="678956" y="104775"/>
                </a:cubicBezTo>
                <a:cubicBezTo>
                  <a:pt x="671409" y="104775"/>
                  <a:pt x="667635" y="104775"/>
                  <a:pt x="660088" y="104775"/>
                </a:cubicBezTo>
                <a:cubicBezTo>
                  <a:pt x="652541" y="104775"/>
                  <a:pt x="644994" y="104775"/>
                  <a:pt x="637447" y="104775"/>
                </a:cubicBezTo>
                <a:close/>
                <a:moveTo>
                  <a:pt x="656802" y="0"/>
                </a:moveTo>
                <a:cubicBezTo>
                  <a:pt x="664351" y="0"/>
                  <a:pt x="671901" y="0"/>
                  <a:pt x="679450" y="0"/>
                </a:cubicBezTo>
                <a:cubicBezTo>
                  <a:pt x="683225" y="0"/>
                  <a:pt x="690774" y="0"/>
                  <a:pt x="694549" y="0"/>
                </a:cubicBezTo>
                <a:cubicBezTo>
                  <a:pt x="702098" y="0"/>
                  <a:pt x="709648" y="0"/>
                  <a:pt x="720972" y="0"/>
                </a:cubicBezTo>
                <a:cubicBezTo>
                  <a:pt x="728521" y="3766"/>
                  <a:pt x="736071" y="3766"/>
                  <a:pt x="743620" y="3766"/>
                </a:cubicBezTo>
                <a:cubicBezTo>
                  <a:pt x="890834" y="15064"/>
                  <a:pt x="1022950" y="75318"/>
                  <a:pt x="1124867" y="169466"/>
                </a:cubicBezTo>
                <a:cubicBezTo>
                  <a:pt x="1132417" y="173232"/>
                  <a:pt x="1139966" y="180763"/>
                  <a:pt x="1143741" y="184529"/>
                </a:cubicBezTo>
                <a:cubicBezTo>
                  <a:pt x="1151290" y="192061"/>
                  <a:pt x="1155065" y="195827"/>
                  <a:pt x="1162615" y="203359"/>
                </a:cubicBezTo>
                <a:cubicBezTo>
                  <a:pt x="1283405" y="323868"/>
                  <a:pt x="1358900" y="493333"/>
                  <a:pt x="1358900" y="677863"/>
                </a:cubicBezTo>
                <a:cubicBezTo>
                  <a:pt x="1358900" y="1054453"/>
                  <a:pt x="1053147" y="1355725"/>
                  <a:pt x="679450" y="1355725"/>
                </a:cubicBezTo>
                <a:cubicBezTo>
                  <a:pt x="301978" y="1355725"/>
                  <a:pt x="0" y="1054453"/>
                  <a:pt x="0" y="677863"/>
                </a:cubicBezTo>
                <a:cubicBezTo>
                  <a:pt x="0" y="493333"/>
                  <a:pt x="71720" y="327634"/>
                  <a:pt x="192511" y="207125"/>
                </a:cubicBezTo>
                <a:cubicBezTo>
                  <a:pt x="196286" y="199593"/>
                  <a:pt x="203835" y="195827"/>
                  <a:pt x="207610" y="188295"/>
                </a:cubicBezTo>
                <a:cubicBezTo>
                  <a:pt x="215159" y="180763"/>
                  <a:pt x="222709" y="176998"/>
                  <a:pt x="226483" y="173232"/>
                </a:cubicBezTo>
                <a:cubicBezTo>
                  <a:pt x="332176" y="79084"/>
                  <a:pt x="464291" y="18830"/>
                  <a:pt x="607730" y="3766"/>
                </a:cubicBezTo>
                <a:cubicBezTo>
                  <a:pt x="615280" y="3766"/>
                  <a:pt x="622829" y="3766"/>
                  <a:pt x="634153" y="3766"/>
                </a:cubicBezTo>
                <a:cubicBezTo>
                  <a:pt x="641703" y="0"/>
                  <a:pt x="649252" y="0"/>
                  <a:pt x="656802" y="0"/>
                </a:cubicBezTo>
                <a:close/>
              </a:path>
            </a:pathLst>
          </a:custGeom>
          <a:solidFill>
            <a:srgbClr val="DCB66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645634" y="4354911"/>
            <a:ext cx="744491" cy="64633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282828"/>
                </a:solidFill>
                <a:latin typeface="方正姚体" pitchFamily="2" charset="-122"/>
                <a:ea typeface="方正姚体" pitchFamily="2" charset="-122"/>
              </a:rPr>
              <a:t>01</a:t>
            </a:r>
            <a:endParaRPr lang="zh-CN" altLang="en-US" sz="3600" b="1" dirty="0">
              <a:solidFill>
                <a:srgbClr val="282828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218894" y="4357964"/>
            <a:ext cx="1039393" cy="64633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</a:rPr>
              <a:t>02</a:t>
            </a:r>
            <a:endParaRPr lang="zh-CN" alt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909686" y="4353319"/>
            <a:ext cx="1039393" cy="64633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282828"/>
                </a:solidFill>
                <a:latin typeface="方正姚体" pitchFamily="2" charset="-122"/>
                <a:ea typeface="方正姚体" pitchFamily="2" charset="-122"/>
              </a:rPr>
              <a:t>03</a:t>
            </a:r>
            <a:endParaRPr lang="zh-CN" altLang="en-US" sz="3600" b="1" dirty="0">
              <a:solidFill>
                <a:srgbClr val="282828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9638373" y="4353318"/>
            <a:ext cx="1039393" cy="64633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</a:rPr>
              <a:t>04</a:t>
            </a:r>
            <a:endParaRPr lang="zh-CN" alt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38" name="文本框 60"/>
          <p:cNvSpPr>
            <a:spLocks noChangeArrowheads="1"/>
          </p:cNvSpPr>
          <p:nvPr/>
        </p:nvSpPr>
        <p:spPr bwMode="auto">
          <a:xfrm>
            <a:off x="981377" y="5710636"/>
            <a:ext cx="2073003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THAN  TEMPLATE</a:t>
            </a:r>
            <a:endParaRPr lang="zh-CN" altLang="en-US" sz="1400" b="1" dirty="0">
              <a:solidFill>
                <a:schemeClr val="tx1">
                  <a:lumMod val="95000"/>
                  <a:lumOff val="5000"/>
                </a:schemeClr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to the 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Center of the  narrative thought</a:t>
            </a:r>
          </a:p>
          <a:p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  <a:sym typeface="Calibri" pitchFamily="34" charset="0"/>
            </a:endParaRPr>
          </a:p>
          <a:p>
            <a:endParaRPr lang="zh-CN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39" name="文本框 60"/>
          <p:cNvSpPr>
            <a:spLocks noChangeArrowheads="1"/>
          </p:cNvSpPr>
          <p:nvPr/>
        </p:nvSpPr>
        <p:spPr bwMode="auto">
          <a:xfrm>
            <a:off x="3646194" y="5710636"/>
            <a:ext cx="2073003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THAN  TEMPLATE</a:t>
            </a:r>
            <a:endParaRPr lang="zh-CN" altLang="en-US" sz="1400" b="1" dirty="0">
              <a:solidFill>
                <a:schemeClr val="tx1">
                  <a:lumMod val="95000"/>
                  <a:lumOff val="5000"/>
                </a:schemeClr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to the 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Center of the  narrative thought</a:t>
            </a:r>
          </a:p>
          <a:p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  <a:sym typeface="Calibri" pitchFamily="34" charset="0"/>
            </a:endParaRPr>
          </a:p>
          <a:p>
            <a:endParaRPr lang="zh-CN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40" name="文本框 60"/>
          <p:cNvSpPr>
            <a:spLocks noChangeArrowheads="1"/>
          </p:cNvSpPr>
          <p:nvPr/>
        </p:nvSpPr>
        <p:spPr bwMode="auto">
          <a:xfrm>
            <a:off x="6467665" y="5710636"/>
            <a:ext cx="2073003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THAN  TEMPLATE</a:t>
            </a:r>
            <a:endParaRPr lang="zh-CN" altLang="en-US" sz="1400" b="1" dirty="0">
              <a:solidFill>
                <a:schemeClr val="tx1">
                  <a:lumMod val="95000"/>
                  <a:lumOff val="5000"/>
                </a:schemeClr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to the 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Center of the  narrative thought</a:t>
            </a:r>
          </a:p>
          <a:p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  <a:sym typeface="Calibri" pitchFamily="34" charset="0"/>
            </a:endParaRPr>
          </a:p>
          <a:p>
            <a:endParaRPr lang="zh-CN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41" name="文本框 60"/>
          <p:cNvSpPr>
            <a:spLocks noChangeArrowheads="1"/>
          </p:cNvSpPr>
          <p:nvPr/>
        </p:nvSpPr>
        <p:spPr bwMode="auto">
          <a:xfrm>
            <a:off x="9121567" y="5709043"/>
            <a:ext cx="2073003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THAN  TEMPLATE</a:t>
            </a:r>
            <a:endParaRPr lang="zh-CN" altLang="en-US" sz="1400" b="1" dirty="0">
              <a:solidFill>
                <a:schemeClr val="tx1">
                  <a:lumMod val="95000"/>
                  <a:lumOff val="5000"/>
                </a:schemeClr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to the 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Center of the  narrative thought</a:t>
            </a:r>
          </a:p>
          <a:p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  <a:sym typeface="Calibri" pitchFamily="34" charset="0"/>
            </a:endParaRPr>
          </a:p>
          <a:p>
            <a:endParaRPr lang="zh-CN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582659" y="-1175224"/>
            <a:ext cx="651354" cy="989556"/>
          </a:xfrm>
          <a:prstGeom prst="rect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234013" y="-1175224"/>
            <a:ext cx="651354" cy="989556"/>
          </a:xfrm>
          <a:prstGeom prst="rect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885367" y="-1175224"/>
            <a:ext cx="651354" cy="989556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>
            <a:off x="1964593" y="301214"/>
            <a:ext cx="948735" cy="978946"/>
          </a:xfrm>
          <a:prstGeom prst="triangle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等腰三角形 21"/>
          <p:cNvSpPr/>
          <p:nvPr/>
        </p:nvSpPr>
        <p:spPr>
          <a:xfrm>
            <a:off x="1077350" y="0"/>
            <a:ext cx="1240653" cy="1280160"/>
          </a:xfrm>
          <a:prstGeom prst="triangle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1362488" y="572274"/>
            <a:ext cx="7473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rgbClr val="282828"/>
                </a:solidFill>
                <a:latin typeface="Impact" pitchFamily="34" charset="0"/>
                <a:ea typeface="方正姚体" pitchFamily="2" charset="-122"/>
              </a:rPr>
              <a:t>1.3</a:t>
            </a:r>
            <a:endParaRPr lang="zh-CN" altLang="en-US" sz="4000" dirty="0">
              <a:solidFill>
                <a:srgbClr val="282828"/>
              </a:solidFill>
              <a:latin typeface="Impact" pitchFamily="34" charset="0"/>
              <a:ea typeface="方正姚体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618672" y="178415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 smtClean="0">
                <a:solidFill>
                  <a:srgbClr val="DCB66B"/>
                </a:solidFill>
                <a:latin typeface="Microsoft YaHei" pitchFamily="34" charset="-122"/>
                <a:ea typeface="Microsoft YaHei" pitchFamily="34" charset="-122"/>
              </a:rPr>
              <a:t>公司业务</a:t>
            </a:r>
            <a:endParaRPr lang="en-US" altLang="zh-CN" sz="5400" b="1" dirty="0">
              <a:solidFill>
                <a:srgbClr val="DCB66B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716261" y="3050341"/>
            <a:ext cx="1413802" cy="1413802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267226" y="3050341"/>
            <a:ext cx="1413802" cy="1413802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818191" y="2439573"/>
            <a:ext cx="2556799" cy="2556799"/>
          </a:xfrm>
          <a:prstGeom prst="ellipse">
            <a:avLst/>
          </a:prstGeom>
          <a:solidFill>
            <a:srgbClr val="DCB66B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7512153" y="3050341"/>
            <a:ext cx="1413802" cy="1413802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9063118" y="3050341"/>
            <a:ext cx="1413802" cy="1413802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5239393" y="2883056"/>
            <a:ext cx="1986441" cy="153888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</a:rPr>
              <a:t>  </a:t>
            </a:r>
            <a:r>
              <a:rPr lang="en-US" altLang="zh-CN" b="1" dirty="0" smtClean="0">
                <a:solidFill>
                  <a:srgbClr val="282828"/>
                </a:solidFill>
                <a:latin typeface="方正姚体" pitchFamily="2" charset="-122"/>
                <a:ea typeface="方正姚体" pitchFamily="2" charset="-122"/>
              </a:rPr>
              <a:t>MORE  THEN </a:t>
            </a:r>
          </a:p>
          <a:p>
            <a:r>
              <a:rPr lang="en-US" altLang="zh-CN" b="1" dirty="0" smtClean="0">
                <a:solidFill>
                  <a:srgbClr val="282828"/>
                </a:solidFill>
                <a:latin typeface="方正姚体" pitchFamily="2" charset="-122"/>
                <a:ea typeface="方正姚体" pitchFamily="2" charset="-122"/>
              </a:rPr>
              <a:t>    TEMPLATE</a:t>
            </a:r>
          </a:p>
          <a:p>
            <a:r>
              <a:rPr lang="en-US" altLang="zh-CN" sz="1600" dirty="0" smtClean="0">
                <a:solidFill>
                  <a:srgbClr val="282828"/>
                </a:solidFill>
                <a:latin typeface="方正姚体" pitchFamily="2" charset="-122"/>
                <a:ea typeface="方正姚体" pitchFamily="2" charset="-122"/>
              </a:rPr>
              <a:t>Click </a:t>
            </a:r>
            <a:r>
              <a:rPr lang="en-US" altLang="zh-CN" sz="1600" dirty="0">
                <a:solidFill>
                  <a:srgbClr val="282828"/>
                </a:solidFill>
                <a:latin typeface="方正姚体" pitchFamily="2" charset="-122"/>
                <a:ea typeface="方正姚体" pitchFamily="2" charset="-122"/>
              </a:rPr>
              <a:t>here </a:t>
            </a:r>
            <a:r>
              <a:rPr lang="en-US" altLang="zh-CN" sz="1600" dirty="0" smtClean="0">
                <a:solidFill>
                  <a:srgbClr val="282828"/>
                </a:solidFill>
                <a:latin typeface="方正姚体" pitchFamily="2" charset="-122"/>
                <a:ea typeface="方正姚体" pitchFamily="2" charset="-122"/>
              </a:rPr>
              <a:t>to </a:t>
            </a:r>
            <a:r>
              <a:rPr lang="en-US" altLang="zh-CN" sz="1600" dirty="0">
                <a:solidFill>
                  <a:srgbClr val="282828"/>
                </a:solidFill>
                <a:latin typeface="方正姚体" pitchFamily="2" charset="-122"/>
                <a:ea typeface="方正姚体" pitchFamily="2" charset="-122"/>
              </a:rPr>
              <a:t>add </a:t>
            </a:r>
            <a:r>
              <a:rPr lang="en-US" altLang="zh-CN" sz="1600" dirty="0" smtClean="0">
                <a:solidFill>
                  <a:srgbClr val="282828"/>
                </a:solidFill>
                <a:latin typeface="方正姚体" pitchFamily="2" charset="-122"/>
                <a:ea typeface="方正姚体" pitchFamily="2" charset="-122"/>
              </a:rPr>
              <a:t> you </a:t>
            </a:r>
          </a:p>
          <a:p>
            <a:r>
              <a:rPr lang="en-US" altLang="zh-CN" sz="1600" dirty="0" smtClean="0">
                <a:solidFill>
                  <a:srgbClr val="282828"/>
                </a:solidFill>
                <a:latin typeface="方正姚体" pitchFamily="2" charset="-122"/>
                <a:ea typeface="方正姚体" pitchFamily="2" charset="-122"/>
              </a:rPr>
              <a:t>to the  center of </a:t>
            </a:r>
            <a:r>
              <a:rPr lang="en-US" altLang="zh-CN" sz="1600" dirty="0">
                <a:solidFill>
                  <a:srgbClr val="282828"/>
                </a:solidFill>
                <a:latin typeface="方正姚体" pitchFamily="2" charset="-122"/>
                <a:ea typeface="方正姚体" pitchFamily="2" charset="-122"/>
              </a:rPr>
              <a:t>the </a:t>
            </a:r>
            <a:endParaRPr lang="en-US" altLang="zh-CN" sz="1600" dirty="0" smtClean="0">
              <a:solidFill>
                <a:srgbClr val="282828"/>
              </a:solidFill>
              <a:latin typeface="方正姚体" pitchFamily="2" charset="-122"/>
              <a:ea typeface="方正姚体" pitchFamily="2" charset="-122"/>
            </a:endParaRPr>
          </a:p>
          <a:p>
            <a:r>
              <a:rPr lang="en-US" altLang="zh-CN" sz="1600" dirty="0" smtClean="0">
                <a:solidFill>
                  <a:srgbClr val="282828"/>
                </a:solidFill>
                <a:latin typeface="方正姚体" pitchFamily="2" charset="-122"/>
                <a:ea typeface="方正姚体" pitchFamily="2" charset="-122"/>
              </a:rPr>
              <a:t>narrative </a:t>
            </a:r>
            <a:r>
              <a:rPr lang="en-US" altLang="zh-CN" sz="1600" dirty="0">
                <a:solidFill>
                  <a:srgbClr val="282828"/>
                </a:solidFill>
                <a:latin typeface="方正姚体" pitchFamily="2" charset="-122"/>
                <a:ea typeface="方正姚体" pitchFamily="2" charset="-122"/>
              </a:rPr>
              <a:t>thought </a:t>
            </a:r>
            <a:endParaRPr lang="en-US" altLang="zh-CN" sz="1600" dirty="0" smtClean="0">
              <a:solidFill>
                <a:srgbClr val="282828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16" name="文本框 60"/>
          <p:cNvSpPr>
            <a:spLocks noChangeArrowheads="1"/>
          </p:cNvSpPr>
          <p:nvPr/>
        </p:nvSpPr>
        <p:spPr bwMode="auto">
          <a:xfrm>
            <a:off x="1663758" y="5361344"/>
            <a:ext cx="1912703" cy="100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THAN  TEMPLATE</a:t>
            </a:r>
            <a:endParaRPr lang="zh-CN" altLang="en-US" sz="1200" b="1" dirty="0">
              <a:solidFill>
                <a:schemeClr val="tx1">
                  <a:lumMod val="95000"/>
                  <a:lumOff val="5000"/>
                </a:schemeClr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to the </a:t>
            </a:r>
            <a:endParaRPr lang="zh-CN" altLang="en-US" sz="1100" dirty="0">
              <a:solidFill>
                <a:schemeClr val="tx1">
                  <a:lumMod val="95000"/>
                  <a:lumOff val="5000"/>
                </a:schemeClr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Center of the  narrative thought</a:t>
            </a:r>
          </a:p>
          <a:p>
            <a:endParaRPr lang="zh-CN" altLang="en-US" sz="11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  <a:sym typeface="Calibri" pitchFamily="34" charset="0"/>
            </a:endParaRPr>
          </a:p>
          <a:p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25" name="文本框 60"/>
          <p:cNvSpPr>
            <a:spLocks noChangeArrowheads="1"/>
          </p:cNvSpPr>
          <p:nvPr/>
        </p:nvSpPr>
        <p:spPr bwMode="auto">
          <a:xfrm>
            <a:off x="4035455" y="5361344"/>
            <a:ext cx="1912703" cy="100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THAN  TEMPLATE</a:t>
            </a:r>
            <a:endParaRPr lang="zh-CN" altLang="en-US" sz="1200" b="1" dirty="0">
              <a:solidFill>
                <a:schemeClr val="tx1">
                  <a:lumMod val="95000"/>
                  <a:lumOff val="5000"/>
                </a:schemeClr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to the </a:t>
            </a:r>
            <a:endParaRPr lang="zh-CN" altLang="en-US" sz="1100" dirty="0">
              <a:solidFill>
                <a:schemeClr val="tx1">
                  <a:lumMod val="95000"/>
                  <a:lumOff val="5000"/>
                </a:schemeClr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Center of the  narrative thought</a:t>
            </a:r>
          </a:p>
          <a:p>
            <a:endParaRPr lang="zh-CN" altLang="en-US" sz="11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  <a:sym typeface="Calibri" pitchFamily="34" charset="0"/>
            </a:endParaRPr>
          </a:p>
          <a:p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26" name="文本框 60"/>
          <p:cNvSpPr>
            <a:spLocks noChangeArrowheads="1"/>
          </p:cNvSpPr>
          <p:nvPr/>
        </p:nvSpPr>
        <p:spPr bwMode="auto">
          <a:xfrm>
            <a:off x="6238343" y="5361344"/>
            <a:ext cx="1912703" cy="100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THAN  TEMPLATE</a:t>
            </a:r>
            <a:endParaRPr lang="zh-CN" altLang="en-US" sz="1200" b="1" dirty="0">
              <a:solidFill>
                <a:schemeClr val="tx1">
                  <a:lumMod val="95000"/>
                  <a:lumOff val="5000"/>
                </a:schemeClr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to the </a:t>
            </a:r>
            <a:endParaRPr lang="zh-CN" altLang="en-US" sz="1100" dirty="0">
              <a:solidFill>
                <a:schemeClr val="tx1">
                  <a:lumMod val="95000"/>
                  <a:lumOff val="5000"/>
                </a:schemeClr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Center of the  narrative thought</a:t>
            </a:r>
          </a:p>
          <a:p>
            <a:endParaRPr lang="zh-CN" altLang="en-US" sz="11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  <a:sym typeface="Calibri" pitchFamily="34" charset="0"/>
            </a:endParaRPr>
          </a:p>
          <a:p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27" name="文本框 60"/>
          <p:cNvSpPr>
            <a:spLocks noChangeArrowheads="1"/>
          </p:cNvSpPr>
          <p:nvPr/>
        </p:nvSpPr>
        <p:spPr bwMode="auto">
          <a:xfrm>
            <a:off x="8564217" y="5349565"/>
            <a:ext cx="1912703" cy="100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THAN  TEMPLATE</a:t>
            </a:r>
            <a:endParaRPr lang="zh-CN" altLang="en-US" sz="1200" b="1" dirty="0">
              <a:solidFill>
                <a:schemeClr val="tx1">
                  <a:lumMod val="95000"/>
                  <a:lumOff val="5000"/>
                </a:schemeClr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to the </a:t>
            </a:r>
            <a:endParaRPr lang="zh-CN" altLang="en-US" sz="1100" dirty="0">
              <a:solidFill>
                <a:schemeClr val="tx1">
                  <a:lumMod val="95000"/>
                  <a:lumOff val="5000"/>
                </a:schemeClr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Center of the  narrative thought</a:t>
            </a:r>
          </a:p>
          <a:p>
            <a:endParaRPr lang="zh-CN" altLang="en-US" sz="11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  <a:sym typeface="Calibri" pitchFamily="34" charset="0"/>
            </a:endParaRPr>
          </a:p>
          <a:p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3833449" y="5467591"/>
            <a:ext cx="0" cy="365754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6079462" y="5483948"/>
            <a:ext cx="0" cy="365754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8303462" y="5472169"/>
            <a:ext cx="0" cy="365754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582659" y="-1175224"/>
            <a:ext cx="651354" cy="989556"/>
          </a:xfrm>
          <a:prstGeom prst="rect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234013" y="-1175224"/>
            <a:ext cx="651354" cy="989556"/>
          </a:xfrm>
          <a:prstGeom prst="rect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885367" y="-1175224"/>
            <a:ext cx="651354" cy="989556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>
            <a:off x="1964593" y="301214"/>
            <a:ext cx="948735" cy="978946"/>
          </a:xfrm>
          <a:prstGeom prst="triangle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等腰三角形 21"/>
          <p:cNvSpPr/>
          <p:nvPr/>
        </p:nvSpPr>
        <p:spPr>
          <a:xfrm>
            <a:off x="1077350" y="0"/>
            <a:ext cx="1240653" cy="1280160"/>
          </a:xfrm>
          <a:prstGeom prst="triangle">
            <a:avLst/>
          </a:prstGeom>
          <a:solidFill>
            <a:srgbClr val="DCB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1362488" y="572274"/>
            <a:ext cx="7473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rgbClr val="282828"/>
                </a:solidFill>
                <a:latin typeface="Impact" pitchFamily="34" charset="0"/>
                <a:ea typeface="方正姚体" pitchFamily="2" charset="-122"/>
              </a:rPr>
              <a:t>1.3</a:t>
            </a:r>
            <a:endParaRPr lang="zh-CN" altLang="en-US" sz="4000" dirty="0">
              <a:solidFill>
                <a:srgbClr val="282828"/>
              </a:solidFill>
              <a:latin typeface="Impact" pitchFamily="34" charset="0"/>
              <a:ea typeface="方正姚体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618672" y="178415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 smtClean="0">
                <a:solidFill>
                  <a:srgbClr val="DCB66B"/>
                </a:solidFill>
                <a:latin typeface="Microsoft YaHei" pitchFamily="34" charset="-122"/>
                <a:ea typeface="Microsoft YaHei" pitchFamily="34" charset="-122"/>
              </a:rPr>
              <a:t>公司业务</a:t>
            </a:r>
            <a:endParaRPr lang="en-US" altLang="zh-CN" sz="5400" b="1" dirty="0">
              <a:solidFill>
                <a:srgbClr val="DCB66B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636000" y="4156075"/>
            <a:ext cx="2519363" cy="2165350"/>
          </a:xfrm>
          <a:prstGeom prst="rect">
            <a:avLst/>
          </a:prstGeom>
          <a:solidFill>
            <a:srgbClr val="28282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1" name="矩形 10"/>
          <p:cNvSpPr/>
          <p:nvPr/>
        </p:nvSpPr>
        <p:spPr>
          <a:xfrm>
            <a:off x="3598863" y="4156075"/>
            <a:ext cx="2519362" cy="2165350"/>
          </a:xfrm>
          <a:prstGeom prst="rect">
            <a:avLst/>
          </a:prstGeom>
          <a:solidFill>
            <a:srgbClr val="28282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2" name="矩形 11"/>
          <p:cNvSpPr/>
          <p:nvPr/>
        </p:nvSpPr>
        <p:spPr>
          <a:xfrm>
            <a:off x="1079500" y="1990725"/>
            <a:ext cx="2519363" cy="2165350"/>
          </a:xfrm>
          <a:prstGeom prst="rect">
            <a:avLst/>
          </a:prstGeom>
          <a:solidFill>
            <a:srgbClr val="DCB66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3" name="矩形 12"/>
          <p:cNvSpPr/>
          <p:nvPr/>
        </p:nvSpPr>
        <p:spPr>
          <a:xfrm>
            <a:off x="3598863" y="1990725"/>
            <a:ext cx="2519362" cy="216535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4" name="矩形 13"/>
          <p:cNvSpPr/>
          <p:nvPr/>
        </p:nvSpPr>
        <p:spPr>
          <a:xfrm>
            <a:off x="6118225" y="1990725"/>
            <a:ext cx="2517775" cy="2165350"/>
          </a:xfrm>
          <a:prstGeom prst="rect">
            <a:avLst/>
          </a:prstGeom>
          <a:solidFill>
            <a:srgbClr val="DCB66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5" name="矩形 14"/>
          <p:cNvSpPr/>
          <p:nvPr/>
        </p:nvSpPr>
        <p:spPr>
          <a:xfrm>
            <a:off x="8636000" y="1990725"/>
            <a:ext cx="2519363" cy="2165350"/>
          </a:xfrm>
          <a:prstGeom prst="rect">
            <a:avLst/>
          </a:prstGeom>
          <a:blipFill>
            <a:blip r:embed="rId3"/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6" name="矩形 15"/>
          <p:cNvSpPr/>
          <p:nvPr/>
        </p:nvSpPr>
        <p:spPr>
          <a:xfrm>
            <a:off x="1079500" y="4156075"/>
            <a:ext cx="2519363" cy="2165350"/>
          </a:xfrm>
          <a:prstGeom prst="rect">
            <a:avLst/>
          </a:prstGeom>
          <a:blipFill>
            <a:blip r:embed="rId4"/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25" name="矩形 24"/>
          <p:cNvSpPr/>
          <p:nvPr/>
        </p:nvSpPr>
        <p:spPr>
          <a:xfrm>
            <a:off x="6118225" y="4156075"/>
            <a:ext cx="2517775" cy="2165350"/>
          </a:xfrm>
          <a:prstGeom prst="rect">
            <a:avLst/>
          </a:prstGeom>
          <a:blipFill>
            <a:blip r:embed="rId5"/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26" name="文本框 15"/>
          <p:cNvSpPr txBox="1">
            <a:spLocks noChangeArrowheads="1"/>
          </p:cNvSpPr>
          <p:nvPr/>
        </p:nvSpPr>
        <p:spPr bwMode="auto">
          <a:xfrm>
            <a:off x="1365250" y="2874963"/>
            <a:ext cx="2163763" cy="168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 dirty="0">
                <a:solidFill>
                  <a:srgbClr val="262626"/>
                </a:solidFill>
                <a:latin typeface="方正姚体" pitchFamily="2" charset="-122"/>
                <a:ea typeface="方正姚体" pitchFamily="2" charset="-122"/>
              </a:rPr>
              <a:t> </a:t>
            </a:r>
            <a:r>
              <a:rPr lang="en-US" altLang="zh-CN" sz="1400" b="1" dirty="0">
                <a:solidFill>
                  <a:srgbClr val="282828"/>
                </a:solidFill>
                <a:latin typeface="方正姚体" pitchFamily="2" charset="-122"/>
                <a:ea typeface="方正姚体" pitchFamily="2" charset="-122"/>
              </a:rPr>
              <a:t>MORE  THAN  TEMPLATE</a:t>
            </a:r>
          </a:p>
          <a:p>
            <a:r>
              <a:rPr lang="en-US" altLang="zh-CN" sz="1100" dirty="0">
                <a:solidFill>
                  <a:srgbClr val="282828"/>
                </a:solidFill>
                <a:latin typeface="方正姚体" pitchFamily="2" charset="-122"/>
                <a:ea typeface="方正姚体" pitchFamily="2" charset="-122"/>
              </a:rPr>
              <a:t>Click here to add  you to the Center</a:t>
            </a:r>
          </a:p>
          <a:p>
            <a:r>
              <a:rPr lang="en-US" altLang="zh-CN" sz="1100" dirty="0">
                <a:solidFill>
                  <a:srgbClr val="282828"/>
                </a:solidFill>
                <a:latin typeface="方正姚体" pitchFamily="2" charset="-122"/>
                <a:ea typeface="方正姚体" pitchFamily="2" charset="-122"/>
              </a:rPr>
              <a:t>of the  narrative  Thought Click here</a:t>
            </a:r>
          </a:p>
          <a:p>
            <a:r>
              <a:rPr lang="en-US" altLang="zh-CN" sz="1100" dirty="0">
                <a:solidFill>
                  <a:srgbClr val="282828"/>
                </a:solidFill>
                <a:latin typeface="方正姚体" pitchFamily="2" charset="-122"/>
                <a:ea typeface="方正姚体" pitchFamily="2" charset="-122"/>
              </a:rPr>
              <a:t>to add  you to the Center of the </a:t>
            </a:r>
          </a:p>
          <a:p>
            <a:r>
              <a:rPr lang="en-US" altLang="zh-CN" sz="1100" dirty="0">
                <a:solidFill>
                  <a:srgbClr val="282828"/>
                </a:solidFill>
                <a:latin typeface="方正姚体" pitchFamily="2" charset="-122"/>
                <a:ea typeface="方正姚体" pitchFamily="2" charset="-122"/>
              </a:rPr>
              <a:t>narrative thought</a:t>
            </a:r>
          </a:p>
          <a:p>
            <a:endParaRPr lang="en-US" altLang="zh-CN" sz="1000" dirty="0">
              <a:solidFill>
                <a:srgbClr val="282828"/>
              </a:solidFill>
              <a:latin typeface="方正姚体" pitchFamily="2" charset="-122"/>
              <a:ea typeface="方正姚体" pitchFamily="2" charset="-122"/>
            </a:endParaRPr>
          </a:p>
          <a:p>
            <a:endParaRPr lang="en-US" altLang="zh-CN" sz="1100" dirty="0">
              <a:solidFill>
                <a:srgbClr val="282828"/>
              </a:solidFill>
              <a:latin typeface="方正姚体" pitchFamily="2" charset="-122"/>
              <a:ea typeface="方正姚体" pitchFamily="2" charset="-122"/>
            </a:endParaRPr>
          </a:p>
          <a:p>
            <a:endParaRPr lang="en-US" altLang="zh-CN" sz="1000" dirty="0">
              <a:solidFill>
                <a:srgbClr val="282828"/>
              </a:solidFill>
              <a:latin typeface="方正姚体" pitchFamily="2" charset="-122"/>
              <a:ea typeface="方正姚体" pitchFamily="2" charset="-122"/>
            </a:endParaRPr>
          </a:p>
          <a:p>
            <a:endParaRPr lang="en-US" altLang="zh-CN" sz="1100" dirty="0">
              <a:solidFill>
                <a:srgbClr val="FEFEF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369050" y="2874963"/>
            <a:ext cx="2163763" cy="1692275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r>
              <a:rPr lang="en-US" altLang="zh-CN" sz="1600" b="1" dirty="0">
                <a:solidFill>
                  <a:srgbClr val="262626"/>
                </a:solidFill>
                <a:latin typeface="方正姚体" pitchFamily="2" charset="-122"/>
                <a:ea typeface="方正姚体" pitchFamily="2" charset="-122"/>
              </a:rPr>
              <a:t> </a:t>
            </a:r>
            <a:r>
              <a:rPr lang="en-US" altLang="zh-CN" sz="1400" b="1" dirty="0">
                <a:solidFill>
                  <a:srgbClr val="282828"/>
                </a:solidFill>
                <a:latin typeface="方正姚体" pitchFamily="2" charset="-122"/>
                <a:ea typeface="方正姚体" pitchFamily="2" charset="-122"/>
              </a:rPr>
              <a:t>MORE  THAN  TEMPLATE</a:t>
            </a:r>
          </a:p>
          <a:p>
            <a:r>
              <a:rPr lang="en-US" altLang="zh-CN" sz="1100" dirty="0">
                <a:solidFill>
                  <a:srgbClr val="282828"/>
                </a:solidFill>
                <a:latin typeface="方正姚体" pitchFamily="2" charset="-122"/>
                <a:ea typeface="方正姚体" pitchFamily="2" charset="-122"/>
              </a:rPr>
              <a:t>Click here to add  you to the Center</a:t>
            </a:r>
          </a:p>
          <a:p>
            <a:r>
              <a:rPr lang="en-US" altLang="zh-CN" sz="1100" dirty="0">
                <a:solidFill>
                  <a:srgbClr val="282828"/>
                </a:solidFill>
                <a:latin typeface="方正姚体" pitchFamily="2" charset="-122"/>
                <a:ea typeface="方正姚体" pitchFamily="2" charset="-122"/>
              </a:rPr>
              <a:t>of the  narrative  Thought Click here</a:t>
            </a:r>
          </a:p>
          <a:p>
            <a:r>
              <a:rPr lang="en-US" altLang="zh-CN" sz="1100" dirty="0">
                <a:solidFill>
                  <a:srgbClr val="282828"/>
                </a:solidFill>
                <a:latin typeface="方正姚体" pitchFamily="2" charset="-122"/>
                <a:ea typeface="方正姚体" pitchFamily="2" charset="-122"/>
              </a:rPr>
              <a:t>to add  you to the Center of the </a:t>
            </a:r>
          </a:p>
          <a:p>
            <a:r>
              <a:rPr lang="en-US" altLang="zh-CN" sz="1100" dirty="0">
                <a:solidFill>
                  <a:srgbClr val="282828"/>
                </a:solidFill>
                <a:latin typeface="方正姚体" pitchFamily="2" charset="-122"/>
                <a:ea typeface="方正姚体" pitchFamily="2" charset="-122"/>
              </a:rPr>
              <a:t>narrative thought</a:t>
            </a:r>
          </a:p>
          <a:p>
            <a:endParaRPr lang="en-US" altLang="zh-CN" sz="1000" dirty="0">
              <a:solidFill>
                <a:srgbClr val="FEFEFE"/>
              </a:solidFill>
              <a:latin typeface="方正姚体" pitchFamily="2" charset="-122"/>
              <a:ea typeface="方正姚体" pitchFamily="2" charset="-122"/>
            </a:endParaRPr>
          </a:p>
          <a:p>
            <a:endParaRPr lang="en-US" altLang="zh-CN" sz="1100" dirty="0">
              <a:solidFill>
                <a:srgbClr val="2E2E2E"/>
              </a:solidFill>
              <a:latin typeface="方正姚体" pitchFamily="2" charset="-122"/>
              <a:ea typeface="方正姚体" pitchFamily="2" charset="-122"/>
            </a:endParaRPr>
          </a:p>
          <a:p>
            <a:endParaRPr lang="en-US" altLang="zh-CN" sz="1000" dirty="0">
              <a:solidFill>
                <a:srgbClr val="2E2E2E"/>
              </a:solidFill>
            </a:endParaRPr>
          </a:p>
          <a:p>
            <a:endParaRPr lang="en-US" altLang="zh-CN" sz="1100" dirty="0">
              <a:solidFill>
                <a:srgbClr val="2E2E2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817938" y="5067300"/>
            <a:ext cx="2163762" cy="1676400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r>
              <a:rPr lang="en-US" altLang="zh-CN" sz="1600" b="1" dirty="0">
                <a:solidFill>
                  <a:srgbClr val="262626"/>
                </a:solidFill>
                <a:latin typeface="方正姚体" pitchFamily="2" charset="-122"/>
                <a:ea typeface="方正姚体" pitchFamily="2" charset="-122"/>
              </a:rPr>
              <a:t> </a:t>
            </a:r>
            <a:r>
              <a:rPr lang="en-US" altLang="zh-CN" sz="1400" b="1" dirty="0">
                <a:solidFill>
                  <a:srgbClr val="DCB66B"/>
                </a:solidFill>
                <a:latin typeface="方正姚体" pitchFamily="2" charset="-122"/>
                <a:ea typeface="方正姚体" pitchFamily="2" charset="-122"/>
              </a:rPr>
              <a:t>MORE  THAN  TEMPLATE</a:t>
            </a:r>
          </a:p>
          <a:p>
            <a:r>
              <a:rPr lang="en-US" altLang="zh-CN" sz="1100" dirty="0">
                <a:solidFill>
                  <a:srgbClr val="FEFEFE"/>
                </a:solidFill>
                <a:latin typeface="方正姚体" pitchFamily="2" charset="-122"/>
                <a:ea typeface="方正姚体" pitchFamily="2" charset="-122"/>
              </a:rPr>
              <a:t>Click here to add  you to the Center</a:t>
            </a:r>
          </a:p>
          <a:p>
            <a:r>
              <a:rPr lang="en-US" altLang="zh-CN" sz="1100" dirty="0">
                <a:solidFill>
                  <a:srgbClr val="FEFEFE"/>
                </a:solidFill>
                <a:latin typeface="方正姚体" pitchFamily="2" charset="-122"/>
                <a:ea typeface="方正姚体" pitchFamily="2" charset="-122"/>
              </a:rPr>
              <a:t>of the  narrative  Thought Click here</a:t>
            </a:r>
          </a:p>
          <a:p>
            <a:r>
              <a:rPr lang="en-US" altLang="zh-CN" sz="1100" dirty="0">
                <a:solidFill>
                  <a:srgbClr val="FEFEFE"/>
                </a:solidFill>
                <a:latin typeface="方正姚体" pitchFamily="2" charset="-122"/>
                <a:ea typeface="方正姚体" pitchFamily="2" charset="-122"/>
              </a:rPr>
              <a:t>to add  you to the Center of the </a:t>
            </a:r>
          </a:p>
          <a:p>
            <a:r>
              <a:rPr lang="en-US" altLang="zh-CN" sz="1100" dirty="0">
                <a:solidFill>
                  <a:srgbClr val="FEFEFE"/>
                </a:solidFill>
                <a:latin typeface="方正姚体" pitchFamily="2" charset="-122"/>
                <a:ea typeface="方正姚体" pitchFamily="2" charset="-122"/>
              </a:rPr>
              <a:t>narrative thought</a:t>
            </a:r>
          </a:p>
          <a:p>
            <a:endParaRPr lang="en-US" altLang="zh-CN" sz="1000" dirty="0">
              <a:solidFill>
                <a:srgbClr val="FEFEFE"/>
              </a:solidFill>
              <a:latin typeface="方正姚体" pitchFamily="2" charset="-122"/>
              <a:ea typeface="方正姚体" pitchFamily="2" charset="-122"/>
            </a:endParaRPr>
          </a:p>
          <a:p>
            <a:endParaRPr lang="en-US" altLang="zh-CN" sz="1100" dirty="0">
              <a:solidFill>
                <a:schemeClr val="bg1"/>
              </a:solidFill>
              <a:latin typeface="方正姚体" pitchFamily="2" charset="-122"/>
              <a:ea typeface="方正姚体" pitchFamily="2" charset="-122"/>
            </a:endParaRPr>
          </a:p>
          <a:p>
            <a:endParaRPr lang="en-US" altLang="zh-CN" sz="1000" dirty="0">
              <a:solidFill>
                <a:schemeClr val="bg1"/>
              </a:solidFill>
              <a:latin typeface="方正姚体" pitchFamily="2" charset="-122"/>
              <a:ea typeface="方正姚体" pitchFamily="2" charset="-122"/>
            </a:endParaRPr>
          </a:p>
          <a:p>
            <a:endParaRPr lang="en-US" altLang="zh-CN" sz="1000" dirty="0">
              <a:solidFill>
                <a:schemeClr val="bg1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856663" y="5067300"/>
            <a:ext cx="2162175" cy="1692275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r>
              <a:rPr lang="en-US" altLang="zh-CN" sz="1600" b="1" dirty="0">
                <a:solidFill>
                  <a:srgbClr val="262626"/>
                </a:solidFill>
                <a:latin typeface="方正姚体" pitchFamily="2" charset="-122"/>
                <a:ea typeface="方正姚体" pitchFamily="2" charset="-122"/>
              </a:rPr>
              <a:t> </a:t>
            </a:r>
            <a:r>
              <a:rPr lang="en-US" altLang="zh-CN" sz="1400" b="1" dirty="0">
                <a:solidFill>
                  <a:srgbClr val="DCB66B"/>
                </a:solidFill>
                <a:latin typeface="方正姚体" pitchFamily="2" charset="-122"/>
                <a:ea typeface="方正姚体" pitchFamily="2" charset="-122"/>
              </a:rPr>
              <a:t>MORE  THAN  TEMPLATE</a:t>
            </a:r>
          </a:p>
          <a:p>
            <a:r>
              <a:rPr lang="en-US" altLang="zh-CN" sz="1100" dirty="0">
                <a:solidFill>
                  <a:srgbClr val="FEFEFE"/>
                </a:solidFill>
                <a:latin typeface="方正姚体" pitchFamily="2" charset="-122"/>
                <a:ea typeface="方正姚体" pitchFamily="2" charset="-122"/>
              </a:rPr>
              <a:t>Click here to add  you to the Center</a:t>
            </a:r>
          </a:p>
          <a:p>
            <a:r>
              <a:rPr lang="en-US" altLang="zh-CN" sz="1100" dirty="0">
                <a:solidFill>
                  <a:srgbClr val="FEFEFE"/>
                </a:solidFill>
                <a:latin typeface="方正姚体" pitchFamily="2" charset="-122"/>
                <a:ea typeface="方正姚体" pitchFamily="2" charset="-122"/>
              </a:rPr>
              <a:t>of the  narrative  Thought Click here</a:t>
            </a:r>
          </a:p>
          <a:p>
            <a:r>
              <a:rPr lang="en-US" altLang="zh-CN" sz="1100" dirty="0">
                <a:solidFill>
                  <a:srgbClr val="FEFEFE"/>
                </a:solidFill>
                <a:latin typeface="方正姚体" pitchFamily="2" charset="-122"/>
                <a:ea typeface="方正姚体" pitchFamily="2" charset="-122"/>
              </a:rPr>
              <a:t>to add  you to the Center of the </a:t>
            </a:r>
          </a:p>
          <a:p>
            <a:r>
              <a:rPr lang="en-US" altLang="zh-CN" sz="1100" dirty="0">
                <a:solidFill>
                  <a:srgbClr val="FEFEFE"/>
                </a:solidFill>
                <a:latin typeface="方正姚体" pitchFamily="2" charset="-122"/>
                <a:ea typeface="方正姚体" pitchFamily="2" charset="-122"/>
              </a:rPr>
              <a:t>narrative thought</a:t>
            </a:r>
          </a:p>
          <a:p>
            <a:endParaRPr lang="en-US" altLang="zh-CN" sz="1000" dirty="0">
              <a:solidFill>
                <a:srgbClr val="FEFEFE"/>
              </a:solidFill>
              <a:latin typeface="方正姚体" pitchFamily="2" charset="-122"/>
              <a:ea typeface="方正姚体" pitchFamily="2" charset="-122"/>
            </a:endParaRPr>
          </a:p>
          <a:p>
            <a:endParaRPr lang="en-US" altLang="zh-CN" sz="1100" dirty="0">
              <a:solidFill>
                <a:srgbClr val="FEFEFE"/>
              </a:solidFill>
              <a:latin typeface="方正姚体" pitchFamily="2" charset="-122"/>
              <a:ea typeface="方正姚体" pitchFamily="2" charset="-122"/>
            </a:endParaRPr>
          </a:p>
          <a:p>
            <a:endParaRPr lang="en-US" altLang="zh-CN" sz="1000" dirty="0">
              <a:solidFill>
                <a:srgbClr val="FEFEFE"/>
              </a:solidFill>
            </a:endParaRPr>
          </a:p>
          <a:p>
            <a:endParaRPr lang="en-US" altLang="zh-CN" sz="1000" dirty="0">
              <a:solidFill>
                <a:srgbClr val="FEFEF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7117192" y="2076493"/>
            <a:ext cx="546695" cy="573111"/>
            <a:chOff x="7002627" y="828237"/>
            <a:chExt cx="444697" cy="466185"/>
          </a:xfrm>
          <a:solidFill>
            <a:srgbClr val="282828"/>
          </a:solidFill>
          <a:effectLst/>
        </p:grpSpPr>
        <p:sp>
          <p:nvSpPr>
            <p:cNvPr id="31" name="Freeform 11"/>
            <p:cNvSpPr/>
            <p:nvPr/>
          </p:nvSpPr>
          <p:spPr bwMode="auto">
            <a:xfrm>
              <a:off x="7133420" y="1073942"/>
              <a:ext cx="88753" cy="87818"/>
            </a:xfrm>
            <a:custGeom>
              <a:avLst/>
              <a:gdLst>
                <a:gd name="T0" fmla="*/ 24 w 40"/>
                <a:gd name="T1" fmla="*/ 1 h 40"/>
                <a:gd name="T2" fmla="*/ 20 w 40"/>
                <a:gd name="T3" fmla="*/ 0 h 40"/>
                <a:gd name="T4" fmla="*/ 0 w 40"/>
                <a:gd name="T5" fmla="*/ 20 h 40"/>
                <a:gd name="T6" fmla="*/ 20 w 40"/>
                <a:gd name="T7" fmla="*/ 40 h 40"/>
                <a:gd name="T8" fmla="*/ 40 w 40"/>
                <a:gd name="T9" fmla="*/ 20 h 40"/>
                <a:gd name="T10" fmla="*/ 39 w 40"/>
                <a:gd name="T11" fmla="*/ 15 h 40"/>
                <a:gd name="T12" fmla="*/ 15 w 40"/>
                <a:gd name="T13" fmla="*/ 26 h 40"/>
                <a:gd name="T14" fmla="*/ 24 w 40"/>
                <a:gd name="T15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24" y="1"/>
                  </a:moveTo>
                  <a:cubicBezTo>
                    <a:pt x="23" y="1"/>
                    <a:pt x="21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1" y="40"/>
                    <a:pt x="40" y="31"/>
                    <a:pt x="40" y="20"/>
                  </a:cubicBezTo>
                  <a:cubicBezTo>
                    <a:pt x="40" y="18"/>
                    <a:pt x="40" y="17"/>
                    <a:pt x="39" y="15"/>
                  </a:cubicBezTo>
                  <a:cubicBezTo>
                    <a:pt x="15" y="26"/>
                    <a:pt x="15" y="26"/>
                    <a:pt x="15" y="26"/>
                  </a:cubicBezTo>
                  <a:lnTo>
                    <a:pt x="24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32" name="Freeform 12"/>
            <p:cNvSpPr/>
            <p:nvPr/>
          </p:nvSpPr>
          <p:spPr bwMode="auto">
            <a:xfrm>
              <a:off x="7002627" y="943149"/>
              <a:ext cx="351273" cy="351273"/>
            </a:xfrm>
            <a:custGeom>
              <a:avLst/>
              <a:gdLst>
                <a:gd name="T0" fmla="*/ 131 w 159"/>
                <a:gd name="T1" fmla="*/ 41 h 159"/>
                <a:gd name="T2" fmla="*/ 144 w 159"/>
                <a:gd name="T3" fmla="*/ 79 h 159"/>
                <a:gd name="T4" fmla="*/ 79 w 159"/>
                <a:gd name="T5" fmla="*/ 144 h 159"/>
                <a:gd name="T6" fmla="*/ 15 w 159"/>
                <a:gd name="T7" fmla="*/ 79 h 159"/>
                <a:gd name="T8" fmla="*/ 79 w 159"/>
                <a:gd name="T9" fmla="*/ 15 h 159"/>
                <a:gd name="T10" fmla="*/ 112 w 159"/>
                <a:gd name="T11" fmla="*/ 24 h 159"/>
                <a:gd name="T12" fmla="*/ 122 w 159"/>
                <a:gd name="T13" fmla="*/ 13 h 159"/>
                <a:gd name="T14" fmla="*/ 79 w 159"/>
                <a:gd name="T15" fmla="*/ 0 h 159"/>
                <a:gd name="T16" fmla="*/ 0 w 159"/>
                <a:gd name="T17" fmla="*/ 79 h 159"/>
                <a:gd name="T18" fmla="*/ 79 w 159"/>
                <a:gd name="T19" fmla="*/ 159 h 159"/>
                <a:gd name="T20" fmla="*/ 159 w 159"/>
                <a:gd name="T21" fmla="*/ 79 h 159"/>
                <a:gd name="T22" fmla="*/ 141 w 159"/>
                <a:gd name="T23" fmla="*/ 30 h 159"/>
                <a:gd name="T24" fmla="*/ 131 w 159"/>
                <a:gd name="T25" fmla="*/ 4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9" h="159">
                  <a:moveTo>
                    <a:pt x="131" y="41"/>
                  </a:moveTo>
                  <a:cubicBezTo>
                    <a:pt x="139" y="52"/>
                    <a:pt x="144" y="65"/>
                    <a:pt x="144" y="79"/>
                  </a:cubicBezTo>
                  <a:cubicBezTo>
                    <a:pt x="144" y="115"/>
                    <a:pt x="115" y="144"/>
                    <a:pt x="79" y="144"/>
                  </a:cubicBezTo>
                  <a:cubicBezTo>
                    <a:pt x="44" y="144"/>
                    <a:pt x="15" y="115"/>
                    <a:pt x="15" y="79"/>
                  </a:cubicBezTo>
                  <a:cubicBezTo>
                    <a:pt x="15" y="44"/>
                    <a:pt x="44" y="15"/>
                    <a:pt x="79" y="15"/>
                  </a:cubicBezTo>
                  <a:cubicBezTo>
                    <a:pt x="91" y="15"/>
                    <a:pt x="103" y="18"/>
                    <a:pt x="112" y="24"/>
                  </a:cubicBezTo>
                  <a:cubicBezTo>
                    <a:pt x="122" y="13"/>
                    <a:pt x="122" y="13"/>
                    <a:pt x="122" y="13"/>
                  </a:cubicBezTo>
                  <a:cubicBezTo>
                    <a:pt x="110" y="5"/>
                    <a:pt x="95" y="0"/>
                    <a:pt x="79" y="0"/>
                  </a:cubicBezTo>
                  <a:cubicBezTo>
                    <a:pt x="35" y="0"/>
                    <a:pt x="0" y="35"/>
                    <a:pt x="0" y="79"/>
                  </a:cubicBezTo>
                  <a:cubicBezTo>
                    <a:pt x="0" y="123"/>
                    <a:pt x="35" y="159"/>
                    <a:pt x="79" y="159"/>
                  </a:cubicBezTo>
                  <a:cubicBezTo>
                    <a:pt x="123" y="159"/>
                    <a:pt x="159" y="123"/>
                    <a:pt x="159" y="79"/>
                  </a:cubicBezTo>
                  <a:cubicBezTo>
                    <a:pt x="159" y="61"/>
                    <a:pt x="152" y="43"/>
                    <a:pt x="141" y="30"/>
                  </a:cubicBezTo>
                  <a:lnTo>
                    <a:pt x="131" y="4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33" name="Freeform 13"/>
            <p:cNvSpPr/>
            <p:nvPr/>
          </p:nvSpPr>
          <p:spPr bwMode="auto">
            <a:xfrm>
              <a:off x="7177329" y="1049652"/>
              <a:ext cx="66331" cy="68199"/>
            </a:xfrm>
            <a:custGeom>
              <a:avLst/>
              <a:gdLst>
                <a:gd name="T0" fmla="*/ 71 w 71"/>
                <a:gd name="T1" fmla="*/ 30 h 73"/>
                <a:gd name="T2" fmla="*/ 38 w 71"/>
                <a:gd name="T3" fmla="*/ 0 h 73"/>
                <a:gd name="T4" fmla="*/ 19 w 71"/>
                <a:gd name="T5" fmla="*/ 19 h 73"/>
                <a:gd name="T6" fmla="*/ 0 w 71"/>
                <a:gd name="T7" fmla="*/ 73 h 73"/>
                <a:gd name="T8" fmla="*/ 55 w 71"/>
                <a:gd name="T9" fmla="*/ 49 h 73"/>
                <a:gd name="T10" fmla="*/ 71 w 71"/>
                <a:gd name="T11" fmla="*/ 3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73">
                  <a:moveTo>
                    <a:pt x="71" y="30"/>
                  </a:moveTo>
                  <a:lnTo>
                    <a:pt x="38" y="0"/>
                  </a:lnTo>
                  <a:lnTo>
                    <a:pt x="19" y="19"/>
                  </a:lnTo>
                  <a:lnTo>
                    <a:pt x="0" y="73"/>
                  </a:lnTo>
                  <a:lnTo>
                    <a:pt x="55" y="49"/>
                  </a:lnTo>
                  <a:lnTo>
                    <a:pt x="71" y="3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34" name="Freeform 14"/>
            <p:cNvSpPr/>
            <p:nvPr/>
          </p:nvSpPr>
          <p:spPr bwMode="auto">
            <a:xfrm>
              <a:off x="7219370" y="916990"/>
              <a:ext cx="143873" cy="152281"/>
            </a:xfrm>
            <a:custGeom>
              <a:avLst/>
              <a:gdLst>
                <a:gd name="T0" fmla="*/ 121 w 154"/>
                <a:gd name="T1" fmla="*/ 0 h 163"/>
                <a:gd name="T2" fmla="*/ 0 w 154"/>
                <a:gd name="T3" fmla="*/ 132 h 163"/>
                <a:gd name="T4" fmla="*/ 33 w 154"/>
                <a:gd name="T5" fmla="*/ 163 h 163"/>
                <a:gd name="T6" fmla="*/ 154 w 154"/>
                <a:gd name="T7" fmla="*/ 31 h 163"/>
                <a:gd name="T8" fmla="*/ 121 w 154"/>
                <a:gd name="T9" fmla="*/ 35 h 163"/>
                <a:gd name="T10" fmla="*/ 121 w 154"/>
                <a:gd name="T1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163">
                  <a:moveTo>
                    <a:pt x="121" y="0"/>
                  </a:moveTo>
                  <a:lnTo>
                    <a:pt x="0" y="132"/>
                  </a:lnTo>
                  <a:lnTo>
                    <a:pt x="33" y="163"/>
                  </a:lnTo>
                  <a:lnTo>
                    <a:pt x="154" y="31"/>
                  </a:lnTo>
                  <a:lnTo>
                    <a:pt x="121" y="35"/>
                  </a:lnTo>
                  <a:lnTo>
                    <a:pt x="121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35" name="Freeform 15"/>
            <p:cNvSpPr/>
            <p:nvPr/>
          </p:nvSpPr>
          <p:spPr bwMode="auto">
            <a:xfrm>
              <a:off x="7338952" y="883357"/>
              <a:ext cx="56988" cy="59791"/>
            </a:xfrm>
            <a:custGeom>
              <a:avLst/>
              <a:gdLst>
                <a:gd name="T0" fmla="*/ 14 w 61"/>
                <a:gd name="T1" fmla="*/ 48 h 64"/>
                <a:gd name="T2" fmla="*/ 14 w 61"/>
                <a:gd name="T3" fmla="*/ 12 h 64"/>
                <a:gd name="T4" fmla="*/ 0 w 61"/>
                <a:gd name="T5" fmla="*/ 0 h 64"/>
                <a:gd name="T6" fmla="*/ 0 w 61"/>
                <a:gd name="T7" fmla="*/ 0 h 64"/>
                <a:gd name="T8" fmla="*/ 0 w 61"/>
                <a:gd name="T9" fmla="*/ 64 h 64"/>
                <a:gd name="T10" fmla="*/ 61 w 61"/>
                <a:gd name="T11" fmla="*/ 55 h 64"/>
                <a:gd name="T12" fmla="*/ 61 w 61"/>
                <a:gd name="T13" fmla="*/ 55 h 64"/>
                <a:gd name="T14" fmla="*/ 50 w 61"/>
                <a:gd name="T15" fmla="*/ 43 h 64"/>
                <a:gd name="T16" fmla="*/ 14 w 61"/>
                <a:gd name="T17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4">
                  <a:moveTo>
                    <a:pt x="14" y="48"/>
                  </a:moveTo>
                  <a:lnTo>
                    <a:pt x="14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61" y="55"/>
                  </a:lnTo>
                  <a:lnTo>
                    <a:pt x="61" y="55"/>
                  </a:lnTo>
                  <a:lnTo>
                    <a:pt x="50" y="43"/>
                  </a:lnTo>
                  <a:lnTo>
                    <a:pt x="14" y="4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36" name="Freeform 16"/>
            <p:cNvSpPr/>
            <p:nvPr/>
          </p:nvSpPr>
          <p:spPr bwMode="auto">
            <a:xfrm>
              <a:off x="7363242" y="855330"/>
              <a:ext cx="59791" cy="61660"/>
            </a:xfrm>
            <a:custGeom>
              <a:avLst/>
              <a:gdLst>
                <a:gd name="T0" fmla="*/ 14 w 64"/>
                <a:gd name="T1" fmla="*/ 49 h 66"/>
                <a:gd name="T2" fmla="*/ 14 w 64"/>
                <a:gd name="T3" fmla="*/ 11 h 66"/>
                <a:gd name="T4" fmla="*/ 2 w 64"/>
                <a:gd name="T5" fmla="*/ 0 h 66"/>
                <a:gd name="T6" fmla="*/ 2 w 64"/>
                <a:gd name="T7" fmla="*/ 0 h 66"/>
                <a:gd name="T8" fmla="*/ 0 w 64"/>
                <a:gd name="T9" fmla="*/ 66 h 66"/>
                <a:gd name="T10" fmla="*/ 64 w 64"/>
                <a:gd name="T11" fmla="*/ 56 h 66"/>
                <a:gd name="T12" fmla="*/ 64 w 64"/>
                <a:gd name="T13" fmla="*/ 56 h 66"/>
                <a:gd name="T14" fmla="*/ 50 w 64"/>
                <a:gd name="T15" fmla="*/ 44 h 66"/>
                <a:gd name="T16" fmla="*/ 14 w 64"/>
                <a:gd name="T17" fmla="*/ 4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66">
                  <a:moveTo>
                    <a:pt x="14" y="49"/>
                  </a:moveTo>
                  <a:lnTo>
                    <a:pt x="14" y="11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66"/>
                  </a:lnTo>
                  <a:lnTo>
                    <a:pt x="64" y="56"/>
                  </a:lnTo>
                  <a:lnTo>
                    <a:pt x="64" y="56"/>
                  </a:lnTo>
                  <a:lnTo>
                    <a:pt x="50" y="44"/>
                  </a:lnTo>
                  <a:lnTo>
                    <a:pt x="14" y="4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37" name="Freeform 17"/>
            <p:cNvSpPr/>
            <p:nvPr/>
          </p:nvSpPr>
          <p:spPr bwMode="auto">
            <a:xfrm>
              <a:off x="7067089" y="1009479"/>
              <a:ext cx="220480" cy="218612"/>
            </a:xfrm>
            <a:custGeom>
              <a:avLst/>
              <a:gdLst>
                <a:gd name="T0" fmla="*/ 50 w 100"/>
                <a:gd name="T1" fmla="*/ 0 h 99"/>
                <a:gd name="T2" fmla="*/ 0 w 100"/>
                <a:gd name="T3" fmla="*/ 49 h 99"/>
                <a:gd name="T4" fmla="*/ 50 w 100"/>
                <a:gd name="T5" fmla="*/ 99 h 99"/>
                <a:gd name="T6" fmla="*/ 100 w 100"/>
                <a:gd name="T7" fmla="*/ 49 h 99"/>
                <a:gd name="T8" fmla="*/ 92 w 100"/>
                <a:gd name="T9" fmla="*/ 22 h 99"/>
                <a:gd name="T10" fmla="*/ 83 w 100"/>
                <a:gd name="T11" fmla="*/ 32 h 99"/>
                <a:gd name="T12" fmla="*/ 81 w 100"/>
                <a:gd name="T13" fmla="*/ 34 h 99"/>
                <a:gd name="T14" fmla="*/ 85 w 100"/>
                <a:gd name="T15" fmla="*/ 49 h 99"/>
                <a:gd name="T16" fmla="*/ 50 w 100"/>
                <a:gd name="T17" fmla="*/ 84 h 99"/>
                <a:gd name="T18" fmla="*/ 15 w 100"/>
                <a:gd name="T19" fmla="*/ 49 h 99"/>
                <a:gd name="T20" fmla="*/ 50 w 100"/>
                <a:gd name="T21" fmla="*/ 15 h 99"/>
                <a:gd name="T22" fmla="*/ 62 w 100"/>
                <a:gd name="T23" fmla="*/ 17 h 99"/>
                <a:gd name="T24" fmla="*/ 64 w 100"/>
                <a:gd name="T25" fmla="*/ 14 h 99"/>
                <a:gd name="T26" fmla="*/ 73 w 100"/>
                <a:gd name="T27" fmla="*/ 5 h 99"/>
                <a:gd name="T28" fmla="*/ 50 w 100"/>
                <a:gd name="T2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" h="99">
                  <a:moveTo>
                    <a:pt x="50" y="0"/>
                  </a:moveTo>
                  <a:cubicBezTo>
                    <a:pt x="23" y="0"/>
                    <a:pt x="0" y="22"/>
                    <a:pt x="0" y="49"/>
                  </a:cubicBezTo>
                  <a:cubicBezTo>
                    <a:pt x="0" y="77"/>
                    <a:pt x="23" y="99"/>
                    <a:pt x="50" y="99"/>
                  </a:cubicBezTo>
                  <a:cubicBezTo>
                    <a:pt x="78" y="99"/>
                    <a:pt x="100" y="77"/>
                    <a:pt x="100" y="49"/>
                  </a:cubicBezTo>
                  <a:cubicBezTo>
                    <a:pt x="100" y="39"/>
                    <a:pt x="97" y="30"/>
                    <a:pt x="92" y="22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1" y="34"/>
                    <a:pt x="81" y="34"/>
                    <a:pt x="81" y="34"/>
                  </a:cubicBezTo>
                  <a:cubicBezTo>
                    <a:pt x="84" y="39"/>
                    <a:pt x="85" y="44"/>
                    <a:pt x="85" y="49"/>
                  </a:cubicBezTo>
                  <a:cubicBezTo>
                    <a:pt x="85" y="69"/>
                    <a:pt x="69" y="84"/>
                    <a:pt x="50" y="84"/>
                  </a:cubicBezTo>
                  <a:cubicBezTo>
                    <a:pt x="31" y="84"/>
                    <a:pt x="15" y="69"/>
                    <a:pt x="15" y="49"/>
                  </a:cubicBezTo>
                  <a:cubicBezTo>
                    <a:pt x="15" y="30"/>
                    <a:pt x="31" y="15"/>
                    <a:pt x="50" y="15"/>
                  </a:cubicBezTo>
                  <a:cubicBezTo>
                    <a:pt x="54" y="15"/>
                    <a:pt x="59" y="15"/>
                    <a:pt x="62" y="17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66" y="2"/>
                    <a:pt x="58" y="0"/>
                    <a:pt x="5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38" name="Freeform 18"/>
            <p:cNvSpPr/>
            <p:nvPr/>
          </p:nvSpPr>
          <p:spPr bwMode="auto">
            <a:xfrm>
              <a:off x="7389401" y="828237"/>
              <a:ext cx="57923" cy="59791"/>
            </a:xfrm>
            <a:custGeom>
              <a:avLst/>
              <a:gdLst>
                <a:gd name="T0" fmla="*/ 50 w 62"/>
                <a:gd name="T1" fmla="*/ 43 h 64"/>
                <a:gd name="T2" fmla="*/ 15 w 62"/>
                <a:gd name="T3" fmla="*/ 47 h 64"/>
                <a:gd name="T4" fmla="*/ 15 w 62"/>
                <a:gd name="T5" fmla="*/ 12 h 64"/>
                <a:gd name="T6" fmla="*/ 0 w 62"/>
                <a:gd name="T7" fmla="*/ 0 h 64"/>
                <a:gd name="T8" fmla="*/ 0 w 62"/>
                <a:gd name="T9" fmla="*/ 0 h 64"/>
                <a:gd name="T10" fmla="*/ 0 w 62"/>
                <a:gd name="T11" fmla="*/ 64 h 64"/>
                <a:gd name="T12" fmla="*/ 62 w 62"/>
                <a:gd name="T13" fmla="*/ 55 h 64"/>
                <a:gd name="T14" fmla="*/ 62 w 62"/>
                <a:gd name="T15" fmla="*/ 55 h 64"/>
                <a:gd name="T16" fmla="*/ 50 w 62"/>
                <a:gd name="T17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64">
                  <a:moveTo>
                    <a:pt x="50" y="43"/>
                  </a:moveTo>
                  <a:lnTo>
                    <a:pt x="15" y="47"/>
                  </a:lnTo>
                  <a:lnTo>
                    <a:pt x="15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62" y="55"/>
                  </a:lnTo>
                  <a:lnTo>
                    <a:pt x="62" y="55"/>
                  </a:lnTo>
                  <a:lnTo>
                    <a:pt x="50" y="4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</p:grpSp>
      <p:grpSp>
        <p:nvGrpSpPr>
          <p:cNvPr id="39" name="组合 38"/>
          <p:cNvGrpSpPr>
            <a:grpSpLocks noChangeAspect="1"/>
          </p:cNvGrpSpPr>
          <p:nvPr/>
        </p:nvGrpSpPr>
        <p:grpSpPr>
          <a:xfrm>
            <a:off x="4614536" y="4358234"/>
            <a:ext cx="449993" cy="503240"/>
            <a:chOff x="5999255" y="3275006"/>
            <a:chExt cx="402656" cy="450303"/>
          </a:xfrm>
          <a:solidFill>
            <a:srgbClr val="DCB66B"/>
          </a:solidFill>
          <a:effectLst/>
        </p:grpSpPr>
        <p:sp>
          <p:nvSpPr>
            <p:cNvPr id="40" name="Freeform 108"/>
            <p:cNvSpPr>
              <a:spLocks noEditPoints="1"/>
            </p:cNvSpPr>
            <p:nvPr/>
          </p:nvSpPr>
          <p:spPr bwMode="auto">
            <a:xfrm>
              <a:off x="6068389" y="3442234"/>
              <a:ext cx="56988" cy="57923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26 w 26"/>
                <a:gd name="T7" fmla="*/ 13 h 26"/>
                <a:gd name="T8" fmla="*/ 13 w 26"/>
                <a:gd name="T9" fmla="*/ 0 h 26"/>
                <a:gd name="T10" fmla="*/ 13 w 26"/>
                <a:gd name="T11" fmla="*/ 23 h 26"/>
                <a:gd name="T12" fmla="*/ 3 w 26"/>
                <a:gd name="T13" fmla="*/ 13 h 26"/>
                <a:gd name="T14" fmla="*/ 13 w 26"/>
                <a:gd name="T15" fmla="*/ 3 h 26"/>
                <a:gd name="T16" fmla="*/ 23 w 26"/>
                <a:gd name="T17" fmla="*/ 13 h 26"/>
                <a:gd name="T18" fmla="*/ 13 w 26"/>
                <a:gd name="T19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41" name="Freeform 109"/>
            <p:cNvSpPr>
              <a:spLocks noEditPoints="1"/>
            </p:cNvSpPr>
            <p:nvPr/>
          </p:nvSpPr>
          <p:spPr bwMode="auto">
            <a:xfrm>
              <a:off x="6196380" y="3404865"/>
              <a:ext cx="48580" cy="48580"/>
            </a:xfrm>
            <a:custGeom>
              <a:avLst/>
              <a:gdLst>
                <a:gd name="T0" fmla="*/ 11 w 22"/>
                <a:gd name="T1" fmla="*/ 0 h 22"/>
                <a:gd name="T2" fmla="*/ 0 w 22"/>
                <a:gd name="T3" fmla="*/ 11 h 22"/>
                <a:gd name="T4" fmla="*/ 11 w 22"/>
                <a:gd name="T5" fmla="*/ 22 h 22"/>
                <a:gd name="T6" fmla="*/ 22 w 22"/>
                <a:gd name="T7" fmla="*/ 11 h 22"/>
                <a:gd name="T8" fmla="*/ 11 w 22"/>
                <a:gd name="T9" fmla="*/ 0 h 22"/>
                <a:gd name="T10" fmla="*/ 11 w 22"/>
                <a:gd name="T11" fmla="*/ 17 h 22"/>
                <a:gd name="T12" fmla="*/ 5 w 22"/>
                <a:gd name="T13" fmla="*/ 11 h 22"/>
                <a:gd name="T14" fmla="*/ 11 w 22"/>
                <a:gd name="T15" fmla="*/ 5 h 22"/>
                <a:gd name="T16" fmla="*/ 17 w 22"/>
                <a:gd name="T17" fmla="*/ 11 h 22"/>
                <a:gd name="T18" fmla="*/ 11 w 22"/>
                <a:gd name="T19" fmla="*/ 1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42" name="Freeform 110"/>
            <p:cNvSpPr>
              <a:spLocks noEditPoints="1"/>
            </p:cNvSpPr>
            <p:nvPr/>
          </p:nvSpPr>
          <p:spPr bwMode="auto">
            <a:xfrm>
              <a:off x="6081468" y="3456248"/>
              <a:ext cx="30830" cy="30830"/>
            </a:xfrm>
            <a:custGeom>
              <a:avLst/>
              <a:gdLst>
                <a:gd name="T0" fmla="*/ 7 w 14"/>
                <a:gd name="T1" fmla="*/ 0 h 14"/>
                <a:gd name="T2" fmla="*/ 0 w 14"/>
                <a:gd name="T3" fmla="*/ 7 h 14"/>
                <a:gd name="T4" fmla="*/ 7 w 14"/>
                <a:gd name="T5" fmla="*/ 14 h 14"/>
                <a:gd name="T6" fmla="*/ 14 w 14"/>
                <a:gd name="T7" fmla="*/ 7 h 14"/>
                <a:gd name="T8" fmla="*/ 7 w 14"/>
                <a:gd name="T9" fmla="*/ 0 h 14"/>
                <a:gd name="T10" fmla="*/ 7 w 14"/>
                <a:gd name="T11" fmla="*/ 10 h 14"/>
                <a:gd name="T12" fmla="*/ 4 w 14"/>
                <a:gd name="T13" fmla="*/ 7 h 14"/>
                <a:gd name="T14" fmla="*/ 7 w 14"/>
                <a:gd name="T15" fmla="*/ 3 h 14"/>
                <a:gd name="T16" fmla="*/ 11 w 14"/>
                <a:gd name="T17" fmla="*/ 7 h 14"/>
                <a:gd name="T18" fmla="*/ 7 w 14"/>
                <a:gd name="T19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43" name="Freeform 111"/>
            <p:cNvSpPr>
              <a:spLocks noEditPoints="1"/>
            </p:cNvSpPr>
            <p:nvPr/>
          </p:nvSpPr>
          <p:spPr bwMode="auto">
            <a:xfrm>
              <a:off x="6172089" y="3380574"/>
              <a:ext cx="97161" cy="97161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9 h 44"/>
                <a:gd name="T12" fmla="*/ 5 w 44"/>
                <a:gd name="T13" fmla="*/ 22 h 44"/>
                <a:gd name="T14" fmla="*/ 22 w 44"/>
                <a:gd name="T15" fmla="*/ 6 h 44"/>
                <a:gd name="T16" fmla="*/ 39 w 44"/>
                <a:gd name="T17" fmla="*/ 22 h 44"/>
                <a:gd name="T18" fmla="*/ 22 w 44"/>
                <a:gd name="T19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44" name="Freeform 112"/>
            <p:cNvSpPr>
              <a:spLocks noEditPoints="1"/>
            </p:cNvSpPr>
            <p:nvPr/>
          </p:nvSpPr>
          <p:spPr bwMode="auto">
            <a:xfrm>
              <a:off x="5999255" y="3275006"/>
              <a:ext cx="402656" cy="450303"/>
            </a:xfrm>
            <a:custGeom>
              <a:avLst/>
              <a:gdLst>
                <a:gd name="T0" fmla="*/ 157 w 182"/>
                <a:gd name="T1" fmla="*/ 96 h 204"/>
                <a:gd name="T2" fmla="*/ 153 w 182"/>
                <a:gd name="T3" fmla="*/ 48 h 204"/>
                <a:gd name="T4" fmla="*/ 78 w 182"/>
                <a:gd name="T5" fmla="*/ 0 h 204"/>
                <a:gd name="T6" fmla="*/ 1 w 182"/>
                <a:gd name="T7" fmla="*/ 79 h 204"/>
                <a:gd name="T8" fmla="*/ 0 w 182"/>
                <a:gd name="T9" fmla="*/ 204 h 204"/>
                <a:gd name="T10" fmla="*/ 113 w 182"/>
                <a:gd name="T11" fmla="*/ 176 h 204"/>
                <a:gd name="T12" fmla="*/ 147 w 182"/>
                <a:gd name="T13" fmla="*/ 176 h 204"/>
                <a:gd name="T14" fmla="*/ 147 w 182"/>
                <a:gd name="T15" fmla="*/ 176 h 204"/>
                <a:gd name="T16" fmla="*/ 156 w 182"/>
                <a:gd name="T17" fmla="*/ 151 h 204"/>
                <a:gd name="T18" fmla="*/ 146 w 182"/>
                <a:gd name="T19" fmla="*/ 145 h 204"/>
                <a:gd name="T20" fmla="*/ 156 w 182"/>
                <a:gd name="T21" fmla="*/ 140 h 204"/>
                <a:gd name="T22" fmla="*/ 155 w 182"/>
                <a:gd name="T23" fmla="*/ 138 h 204"/>
                <a:gd name="T24" fmla="*/ 170 w 182"/>
                <a:gd name="T25" fmla="*/ 111 h 204"/>
                <a:gd name="T26" fmla="*/ 62 w 182"/>
                <a:gd name="T27" fmla="*/ 93 h 204"/>
                <a:gd name="T28" fmla="*/ 62 w 182"/>
                <a:gd name="T29" fmla="*/ 102 h 204"/>
                <a:gd name="T30" fmla="*/ 54 w 182"/>
                <a:gd name="T31" fmla="*/ 105 h 204"/>
                <a:gd name="T32" fmla="*/ 48 w 182"/>
                <a:gd name="T33" fmla="*/ 110 h 204"/>
                <a:gd name="T34" fmla="*/ 40 w 182"/>
                <a:gd name="T35" fmla="*/ 107 h 204"/>
                <a:gd name="T36" fmla="*/ 32 w 182"/>
                <a:gd name="T37" fmla="*/ 107 h 204"/>
                <a:gd name="T38" fmla="*/ 28 w 182"/>
                <a:gd name="T39" fmla="*/ 99 h 204"/>
                <a:gd name="T40" fmla="*/ 22 w 182"/>
                <a:gd name="T41" fmla="*/ 93 h 204"/>
                <a:gd name="T42" fmla="*/ 26 w 182"/>
                <a:gd name="T43" fmla="*/ 85 h 204"/>
                <a:gd name="T44" fmla="*/ 26 w 182"/>
                <a:gd name="T45" fmla="*/ 76 h 204"/>
                <a:gd name="T46" fmla="*/ 34 w 182"/>
                <a:gd name="T47" fmla="*/ 73 h 204"/>
                <a:gd name="T48" fmla="*/ 40 w 182"/>
                <a:gd name="T49" fmla="*/ 68 h 204"/>
                <a:gd name="T50" fmla="*/ 48 w 182"/>
                <a:gd name="T51" fmla="*/ 71 h 204"/>
                <a:gd name="T52" fmla="*/ 57 w 182"/>
                <a:gd name="T53" fmla="*/ 71 h 204"/>
                <a:gd name="T54" fmla="*/ 60 w 182"/>
                <a:gd name="T55" fmla="*/ 79 h 204"/>
                <a:gd name="T56" fmla="*/ 66 w 182"/>
                <a:gd name="T57" fmla="*/ 85 h 204"/>
                <a:gd name="T58" fmla="*/ 136 w 182"/>
                <a:gd name="T59" fmla="*/ 77 h 204"/>
                <a:gd name="T60" fmla="*/ 126 w 182"/>
                <a:gd name="T61" fmla="*/ 87 h 204"/>
                <a:gd name="T62" fmla="*/ 121 w 182"/>
                <a:gd name="T63" fmla="*/ 100 h 204"/>
                <a:gd name="T64" fmla="*/ 107 w 182"/>
                <a:gd name="T65" fmla="*/ 100 h 204"/>
                <a:gd name="T66" fmla="*/ 94 w 182"/>
                <a:gd name="T67" fmla="*/ 105 h 204"/>
                <a:gd name="T68" fmla="*/ 83 w 182"/>
                <a:gd name="T69" fmla="*/ 96 h 204"/>
                <a:gd name="T70" fmla="*/ 70 w 182"/>
                <a:gd name="T71" fmla="*/ 91 h 204"/>
                <a:gd name="T72" fmla="*/ 70 w 182"/>
                <a:gd name="T73" fmla="*/ 77 h 204"/>
                <a:gd name="T74" fmla="*/ 64 w 182"/>
                <a:gd name="T75" fmla="*/ 64 h 204"/>
                <a:gd name="T76" fmla="*/ 74 w 182"/>
                <a:gd name="T77" fmla="*/ 53 h 204"/>
                <a:gd name="T78" fmla="*/ 79 w 182"/>
                <a:gd name="T79" fmla="*/ 40 h 204"/>
                <a:gd name="T80" fmla="*/ 94 w 182"/>
                <a:gd name="T81" fmla="*/ 40 h 204"/>
                <a:gd name="T82" fmla="*/ 107 w 182"/>
                <a:gd name="T83" fmla="*/ 35 h 204"/>
                <a:gd name="T84" fmla="*/ 117 w 182"/>
                <a:gd name="T85" fmla="*/ 44 h 204"/>
                <a:gd name="T86" fmla="*/ 130 w 182"/>
                <a:gd name="T87" fmla="*/ 49 h 204"/>
                <a:gd name="T88" fmla="*/ 130 w 182"/>
                <a:gd name="T89" fmla="*/ 64 h 204"/>
                <a:gd name="T90" fmla="*/ 136 w 182"/>
                <a:gd name="T91" fmla="*/ 7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9698424" y="4373256"/>
            <a:ext cx="412719" cy="408462"/>
            <a:chOff x="6967126" y="4092464"/>
            <a:chExt cx="453105" cy="448433"/>
          </a:xfrm>
          <a:solidFill>
            <a:srgbClr val="DCB66B"/>
          </a:solidFill>
          <a:effectLst/>
        </p:grpSpPr>
        <p:sp>
          <p:nvSpPr>
            <p:cNvPr id="46" name="Freeform 136"/>
            <p:cNvSpPr/>
            <p:nvPr/>
          </p:nvSpPr>
          <p:spPr bwMode="auto">
            <a:xfrm>
              <a:off x="6967126" y="4343773"/>
              <a:ext cx="453105" cy="197124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47" name="Freeform 137"/>
            <p:cNvSpPr>
              <a:spLocks noEditPoints="1"/>
            </p:cNvSpPr>
            <p:nvPr/>
          </p:nvSpPr>
          <p:spPr bwMode="auto">
            <a:xfrm>
              <a:off x="6967126" y="4092464"/>
              <a:ext cx="453105" cy="260652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2172233" y="2201367"/>
            <a:ext cx="429884" cy="462622"/>
            <a:chOff x="7005429" y="4859473"/>
            <a:chExt cx="466184" cy="501686"/>
          </a:xfrm>
          <a:solidFill>
            <a:srgbClr val="282828"/>
          </a:solidFill>
          <a:effectLst/>
        </p:grpSpPr>
        <p:sp>
          <p:nvSpPr>
            <p:cNvPr id="49" name="Freeform 154"/>
            <p:cNvSpPr/>
            <p:nvPr/>
          </p:nvSpPr>
          <p:spPr bwMode="auto">
            <a:xfrm>
              <a:off x="7146499" y="5285485"/>
              <a:ext cx="50449" cy="46712"/>
            </a:xfrm>
            <a:custGeom>
              <a:avLst/>
              <a:gdLst>
                <a:gd name="T0" fmla="*/ 16 w 23"/>
                <a:gd name="T1" fmla="*/ 0 h 21"/>
                <a:gd name="T2" fmla="*/ 16 w 23"/>
                <a:gd name="T3" fmla="*/ 4 h 21"/>
                <a:gd name="T4" fmla="*/ 19 w 23"/>
                <a:gd name="T5" fmla="*/ 11 h 21"/>
                <a:gd name="T6" fmla="*/ 10 w 23"/>
                <a:gd name="T7" fmla="*/ 17 h 21"/>
                <a:gd name="T8" fmla="*/ 4 w 23"/>
                <a:gd name="T9" fmla="*/ 9 h 21"/>
                <a:gd name="T10" fmla="*/ 6 w 23"/>
                <a:gd name="T11" fmla="*/ 5 h 21"/>
                <a:gd name="T12" fmla="*/ 6 w 23"/>
                <a:gd name="T13" fmla="*/ 0 h 21"/>
                <a:gd name="T14" fmla="*/ 0 w 23"/>
                <a:gd name="T15" fmla="*/ 10 h 21"/>
                <a:gd name="T16" fmla="*/ 11 w 23"/>
                <a:gd name="T17" fmla="*/ 21 h 21"/>
                <a:gd name="T18" fmla="*/ 23 w 23"/>
                <a:gd name="T19" fmla="*/ 10 h 21"/>
                <a:gd name="T20" fmla="*/ 16 w 23"/>
                <a:gd name="T2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21">
                  <a:moveTo>
                    <a:pt x="16" y="0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8" y="5"/>
                    <a:pt x="19" y="8"/>
                    <a:pt x="19" y="11"/>
                  </a:cubicBezTo>
                  <a:cubicBezTo>
                    <a:pt x="18" y="15"/>
                    <a:pt x="15" y="18"/>
                    <a:pt x="10" y="17"/>
                  </a:cubicBezTo>
                  <a:cubicBezTo>
                    <a:pt x="6" y="17"/>
                    <a:pt x="3" y="13"/>
                    <a:pt x="4" y="9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2"/>
                    <a:pt x="0" y="6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8" y="21"/>
                    <a:pt x="23" y="16"/>
                    <a:pt x="23" y="10"/>
                  </a:cubicBezTo>
                  <a:cubicBezTo>
                    <a:pt x="23" y="5"/>
                    <a:pt x="20" y="1"/>
                    <a:pt x="16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50" name="Rectangle 155"/>
            <p:cNvSpPr>
              <a:spLocks noChangeArrowheads="1"/>
            </p:cNvSpPr>
            <p:nvPr/>
          </p:nvSpPr>
          <p:spPr bwMode="auto">
            <a:xfrm>
              <a:off x="7166118" y="5278945"/>
              <a:ext cx="9342" cy="32698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51" name="Freeform 156"/>
            <p:cNvSpPr>
              <a:spLocks noEditPoints="1"/>
            </p:cNvSpPr>
            <p:nvPr/>
          </p:nvSpPr>
          <p:spPr bwMode="auto">
            <a:xfrm>
              <a:off x="7044667" y="4940751"/>
              <a:ext cx="260652" cy="260652"/>
            </a:xfrm>
            <a:custGeom>
              <a:avLst/>
              <a:gdLst>
                <a:gd name="T0" fmla="*/ 24 w 118"/>
                <a:gd name="T1" fmla="*/ 19 h 118"/>
                <a:gd name="T2" fmla="*/ 19 w 118"/>
                <a:gd name="T3" fmla="*/ 94 h 118"/>
                <a:gd name="T4" fmla="*/ 94 w 118"/>
                <a:gd name="T5" fmla="*/ 99 h 118"/>
                <a:gd name="T6" fmla="*/ 99 w 118"/>
                <a:gd name="T7" fmla="*/ 24 h 118"/>
                <a:gd name="T8" fmla="*/ 24 w 118"/>
                <a:gd name="T9" fmla="*/ 19 h 118"/>
                <a:gd name="T10" fmla="*/ 64 w 118"/>
                <a:gd name="T11" fmla="*/ 84 h 118"/>
                <a:gd name="T12" fmla="*/ 64 w 118"/>
                <a:gd name="T13" fmla="*/ 93 h 118"/>
                <a:gd name="T14" fmla="*/ 56 w 118"/>
                <a:gd name="T15" fmla="*/ 93 h 118"/>
                <a:gd name="T16" fmla="*/ 56 w 118"/>
                <a:gd name="T17" fmla="*/ 85 h 118"/>
                <a:gd name="T18" fmla="*/ 41 w 118"/>
                <a:gd name="T19" fmla="*/ 81 h 118"/>
                <a:gd name="T20" fmla="*/ 43 w 118"/>
                <a:gd name="T21" fmla="*/ 71 h 118"/>
                <a:gd name="T22" fmla="*/ 58 w 118"/>
                <a:gd name="T23" fmla="*/ 75 h 118"/>
                <a:gd name="T24" fmla="*/ 66 w 118"/>
                <a:gd name="T25" fmla="*/ 70 h 118"/>
                <a:gd name="T26" fmla="*/ 57 w 118"/>
                <a:gd name="T27" fmla="*/ 62 h 118"/>
                <a:gd name="T28" fmla="*/ 41 w 118"/>
                <a:gd name="T29" fmla="*/ 46 h 118"/>
                <a:gd name="T30" fmla="*/ 56 w 118"/>
                <a:gd name="T31" fmla="*/ 31 h 118"/>
                <a:gd name="T32" fmla="*/ 56 w 118"/>
                <a:gd name="T33" fmla="*/ 23 h 118"/>
                <a:gd name="T34" fmla="*/ 64 w 118"/>
                <a:gd name="T35" fmla="*/ 23 h 118"/>
                <a:gd name="T36" fmla="*/ 64 w 118"/>
                <a:gd name="T37" fmla="*/ 30 h 118"/>
                <a:gd name="T38" fmla="*/ 77 w 118"/>
                <a:gd name="T39" fmla="*/ 33 h 118"/>
                <a:gd name="T40" fmla="*/ 74 w 118"/>
                <a:gd name="T41" fmla="*/ 43 h 118"/>
                <a:gd name="T42" fmla="*/ 62 w 118"/>
                <a:gd name="T43" fmla="*/ 40 h 118"/>
                <a:gd name="T44" fmla="*/ 55 w 118"/>
                <a:gd name="T45" fmla="*/ 45 h 118"/>
                <a:gd name="T46" fmla="*/ 65 w 118"/>
                <a:gd name="T47" fmla="*/ 52 h 118"/>
                <a:gd name="T48" fmla="*/ 79 w 118"/>
                <a:gd name="T49" fmla="*/ 69 h 118"/>
                <a:gd name="T50" fmla="*/ 64 w 118"/>
                <a:gd name="T51" fmla="*/ 8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8" h="118">
                  <a:moveTo>
                    <a:pt x="24" y="19"/>
                  </a:moveTo>
                  <a:cubicBezTo>
                    <a:pt x="2" y="39"/>
                    <a:pt x="0" y="72"/>
                    <a:pt x="19" y="94"/>
                  </a:cubicBezTo>
                  <a:cubicBezTo>
                    <a:pt x="38" y="116"/>
                    <a:pt x="72" y="118"/>
                    <a:pt x="94" y="99"/>
                  </a:cubicBezTo>
                  <a:cubicBezTo>
                    <a:pt x="115" y="79"/>
                    <a:pt x="118" y="46"/>
                    <a:pt x="99" y="24"/>
                  </a:cubicBezTo>
                  <a:cubicBezTo>
                    <a:pt x="79" y="2"/>
                    <a:pt x="46" y="0"/>
                    <a:pt x="24" y="19"/>
                  </a:cubicBezTo>
                  <a:close/>
                  <a:moveTo>
                    <a:pt x="64" y="84"/>
                  </a:moveTo>
                  <a:cubicBezTo>
                    <a:pt x="64" y="93"/>
                    <a:pt x="64" y="93"/>
                    <a:pt x="64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0" y="85"/>
                    <a:pt x="44" y="83"/>
                    <a:pt x="41" y="8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7" y="73"/>
                    <a:pt x="52" y="75"/>
                    <a:pt x="58" y="75"/>
                  </a:cubicBezTo>
                  <a:cubicBezTo>
                    <a:pt x="63" y="75"/>
                    <a:pt x="66" y="73"/>
                    <a:pt x="66" y="70"/>
                  </a:cubicBezTo>
                  <a:cubicBezTo>
                    <a:pt x="66" y="66"/>
                    <a:pt x="63" y="64"/>
                    <a:pt x="57" y="62"/>
                  </a:cubicBezTo>
                  <a:cubicBezTo>
                    <a:pt x="48" y="59"/>
                    <a:pt x="41" y="55"/>
                    <a:pt x="41" y="46"/>
                  </a:cubicBezTo>
                  <a:cubicBezTo>
                    <a:pt x="41" y="39"/>
                    <a:pt x="47" y="33"/>
                    <a:pt x="56" y="3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70" y="30"/>
                    <a:pt x="74" y="32"/>
                    <a:pt x="77" y="3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42"/>
                    <a:pt x="68" y="40"/>
                    <a:pt x="62" y="40"/>
                  </a:cubicBezTo>
                  <a:cubicBezTo>
                    <a:pt x="56" y="40"/>
                    <a:pt x="55" y="42"/>
                    <a:pt x="55" y="45"/>
                  </a:cubicBezTo>
                  <a:cubicBezTo>
                    <a:pt x="55" y="48"/>
                    <a:pt x="58" y="50"/>
                    <a:pt x="65" y="52"/>
                  </a:cubicBezTo>
                  <a:cubicBezTo>
                    <a:pt x="75" y="56"/>
                    <a:pt x="79" y="61"/>
                    <a:pt x="79" y="69"/>
                  </a:cubicBezTo>
                  <a:cubicBezTo>
                    <a:pt x="79" y="76"/>
                    <a:pt x="74" y="83"/>
                    <a:pt x="64" y="8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52" name="Freeform 157"/>
            <p:cNvSpPr>
              <a:spLocks noEditPoints="1"/>
            </p:cNvSpPr>
            <p:nvPr/>
          </p:nvSpPr>
          <p:spPr bwMode="auto">
            <a:xfrm>
              <a:off x="7005429" y="4859473"/>
              <a:ext cx="338194" cy="501686"/>
            </a:xfrm>
            <a:custGeom>
              <a:avLst/>
              <a:gdLst>
                <a:gd name="T0" fmla="*/ 138 w 153"/>
                <a:gd name="T1" fmla="*/ 177 h 227"/>
                <a:gd name="T2" fmla="*/ 16 w 153"/>
                <a:gd name="T3" fmla="*/ 177 h 227"/>
                <a:gd name="T4" fmla="*/ 16 w 153"/>
                <a:gd name="T5" fmla="*/ 16 h 227"/>
                <a:gd name="T6" fmla="*/ 138 w 153"/>
                <a:gd name="T7" fmla="*/ 16 h 227"/>
                <a:gd name="T8" fmla="*/ 138 w 153"/>
                <a:gd name="T9" fmla="*/ 103 h 227"/>
                <a:gd name="T10" fmla="*/ 139 w 153"/>
                <a:gd name="T11" fmla="*/ 102 h 227"/>
                <a:gd name="T12" fmla="*/ 153 w 153"/>
                <a:gd name="T13" fmla="*/ 94 h 227"/>
                <a:gd name="T14" fmla="*/ 153 w 153"/>
                <a:gd name="T15" fmla="*/ 13 h 227"/>
                <a:gd name="T16" fmla="*/ 141 w 153"/>
                <a:gd name="T17" fmla="*/ 0 h 227"/>
                <a:gd name="T18" fmla="*/ 12 w 153"/>
                <a:gd name="T19" fmla="*/ 0 h 227"/>
                <a:gd name="T20" fmla="*/ 0 w 153"/>
                <a:gd name="T21" fmla="*/ 13 h 227"/>
                <a:gd name="T22" fmla="*/ 0 w 153"/>
                <a:gd name="T23" fmla="*/ 215 h 227"/>
                <a:gd name="T24" fmla="*/ 12 w 153"/>
                <a:gd name="T25" fmla="*/ 227 h 227"/>
                <a:gd name="T26" fmla="*/ 141 w 153"/>
                <a:gd name="T27" fmla="*/ 227 h 227"/>
                <a:gd name="T28" fmla="*/ 153 w 153"/>
                <a:gd name="T29" fmla="*/ 215 h 227"/>
                <a:gd name="T30" fmla="*/ 153 w 153"/>
                <a:gd name="T31" fmla="*/ 176 h 227"/>
                <a:gd name="T32" fmla="*/ 138 w 153"/>
                <a:gd name="T33" fmla="*/ 166 h 227"/>
                <a:gd name="T34" fmla="*/ 138 w 153"/>
                <a:gd name="T35" fmla="*/ 177 h 227"/>
                <a:gd name="T36" fmla="*/ 75 w 153"/>
                <a:gd name="T37" fmla="*/ 221 h 227"/>
                <a:gd name="T38" fmla="*/ 56 w 153"/>
                <a:gd name="T39" fmla="*/ 201 h 227"/>
                <a:gd name="T40" fmla="*/ 75 w 153"/>
                <a:gd name="T41" fmla="*/ 182 h 227"/>
                <a:gd name="T42" fmla="*/ 95 w 153"/>
                <a:gd name="T43" fmla="*/ 201 h 227"/>
                <a:gd name="T44" fmla="*/ 75 w 153"/>
                <a:gd name="T45" fmla="*/ 221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3" h="227">
                  <a:moveTo>
                    <a:pt x="138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9" y="102"/>
                    <a:pt x="139" y="102"/>
                  </a:cubicBezTo>
                  <a:cubicBezTo>
                    <a:pt x="144" y="98"/>
                    <a:pt x="148" y="95"/>
                    <a:pt x="153" y="9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6"/>
                    <a:pt x="148" y="0"/>
                    <a:pt x="14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22"/>
                    <a:pt x="6" y="227"/>
                    <a:pt x="12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8" y="227"/>
                    <a:pt x="153" y="222"/>
                    <a:pt x="153" y="215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48" y="174"/>
                    <a:pt x="142" y="170"/>
                    <a:pt x="138" y="166"/>
                  </a:cubicBezTo>
                  <a:lnTo>
                    <a:pt x="138" y="177"/>
                  </a:lnTo>
                  <a:close/>
                  <a:moveTo>
                    <a:pt x="75" y="221"/>
                  </a:moveTo>
                  <a:cubicBezTo>
                    <a:pt x="65" y="221"/>
                    <a:pt x="56" y="212"/>
                    <a:pt x="56" y="201"/>
                  </a:cubicBezTo>
                  <a:cubicBezTo>
                    <a:pt x="56" y="191"/>
                    <a:pt x="65" y="182"/>
                    <a:pt x="75" y="182"/>
                  </a:cubicBezTo>
                  <a:cubicBezTo>
                    <a:pt x="86" y="182"/>
                    <a:pt x="95" y="191"/>
                    <a:pt x="95" y="201"/>
                  </a:cubicBezTo>
                  <a:cubicBezTo>
                    <a:pt x="95" y="212"/>
                    <a:pt x="86" y="221"/>
                    <a:pt x="75" y="22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  <p:sp>
          <p:nvSpPr>
            <p:cNvPr id="53" name="Freeform 158"/>
            <p:cNvSpPr>
              <a:spLocks noEditPoints="1"/>
            </p:cNvSpPr>
            <p:nvPr/>
          </p:nvSpPr>
          <p:spPr bwMode="auto">
            <a:xfrm>
              <a:off x="7281029" y="5062202"/>
              <a:ext cx="190584" cy="190584"/>
            </a:xfrm>
            <a:custGeom>
              <a:avLst/>
              <a:gdLst>
                <a:gd name="T0" fmla="*/ 72 w 86"/>
                <a:gd name="T1" fmla="*/ 17 h 86"/>
                <a:gd name="T2" fmla="*/ 18 w 86"/>
                <a:gd name="T3" fmla="*/ 14 h 86"/>
                <a:gd name="T4" fmla="*/ 14 w 86"/>
                <a:gd name="T5" fmla="*/ 68 h 86"/>
                <a:gd name="T6" fmla="*/ 69 w 86"/>
                <a:gd name="T7" fmla="*/ 72 h 86"/>
                <a:gd name="T8" fmla="*/ 72 w 86"/>
                <a:gd name="T9" fmla="*/ 17 h 86"/>
                <a:gd name="T10" fmla="*/ 46 w 86"/>
                <a:gd name="T11" fmla="*/ 63 h 86"/>
                <a:gd name="T12" fmla="*/ 46 w 86"/>
                <a:gd name="T13" fmla="*/ 70 h 86"/>
                <a:gd name="T14" fmla="*/ 40 w 86"/>
                <a:gd name="T15" fmla="*/ 70 h 86"/>
                <a:gd name="T16" fmla="*/ 40 w 86"/>
                <a:gd name="T17" fmla="*/ 64 h 86"/>
                <a:gd name="T18" fmla="*/ 28 w 86"/>
                <a:gd name="T19" fmla="*/ 61 h 86"/>
                <a:gd name="T20" fmla="*/ 30 w 86"/>
                <a:gd name="T21" fmla="*/ 53 h 86"/>
                <a:gd name="T22" fmla="*/ 41 w 86"/>
                <a:gd name="T23" fmla="*/ 56 h 86"/>
                <a:gd name="T24" fmla="*/ 48 w 86"/>
                <a:gd name="T25" fmla="*/ 52 h 86"/>
                <a:gd name="T26" fmla="*/ 41 w 86"/>
                <a:gd name="T27" fmla="*/ 46 h 86"/>
                <a:gd name="T28" fmla="*/ 29 w 86"/>
                <a:gd name="T29" fmla="*/ 34 h 86"/>
                <a:gd name="T30" fmla="*/ 40 w 86"/>
                <a:gd name="T31" fmla="*/ 22 h 86"/>
                <a:gd name="T32" fmla="*/ 40 w 86"/>
                <a:gd name="T33" fmla="*/ 15 h 86"/>
                <a:gd name="T34" fmla="*/ 47 w 86"/>
                <a:gd name="T35" fmla="*/ 15 h 86"/>
                <a:gd name="T36" fmla="*/ 47 w 86"/>
                <a:gd name="T37" fmla="*/ 21 h 86"/>
                <a:gd name="T38" fmla="*/ 56 w 86"/>
                <a:gd name="T39" fmla="*/ 23 h 86"/>
                <a:gd name="T40" fmla="*/ 54 w 86"/>
                <a:gd name="T41" fmla="*/ 31 h 86"/>
                <a:gd name="T42" fmla="*/ 45 w 86"/>
                <a:gd name="T43" fmla="*/ 29 h 86"/>
                <a:gd name="T44" fmla="*/ 39 w 86"/>
                <a:gd name="T45" fmla="*/ 32 h 86"/>
                <a:gd name="T46" fmla="*/ 47 w 86"/>
                <a:gd name="T47" fmla="*/ 38 h 86"/>
                <a:gd name="T48" fmla="*/ 58 w 86"/>
                <a:gd name="T49" fmla="*/ 51 h 86"/>
                <a:gd name="T50" fmla="*/ 46 w 86"/>
                <a:gd name="T51" fmla="*/ 6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86">
                  <a:moveTo>
                    <a:pt x="72" y="17"/>
                  </a:moveTo>
                  <a:cubicBezTo>
                    <a:pt x="58" y="1"/>
                    <a:pt x="34" y="0"/>
                    <a:pt x="18" y="14"/>
                  </a:cubicBezTo>
                  <a:cubicBezTo>
                    <a:pt x="2" y="28"/>
                    <a:pt x="0" y="52"/>
                    <a:pt x="14" y="68"/>
                  </a:cubicBezTo>
                  <a:cubicBezTo>
                    <a:pt x="28" y="84"/>
                    <a:pt x="53" y="86"/>
                    <a:pt x="69" y="72"/>
                  </a:cubicBezTo>
                  <a:cubicBezTo>
                    <a:pt x="85" y="58"/>
                    <a:pt x="86" y="33"/>
                    <a:pt x="72" y="17"/>
                  </a:cubicBezTo>
                  <a:close/>
                  <a:moveTo>
                    <a:pt x="46" y="63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5" y="64"/>
                    <a:pt x="31" y="62"/>
                    <a:pt x="28" y="61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3" y="55"/>
                    <a:pt x="37" y="56"/>
                    <a:pt x="41" y="56"/>
                  </a:cubicBezTo>
                  <a:cubicBezTo>
                    <a:pt x="45" y="56"/>
                    <a:pt x="48" y="54"/>
                    <a:pt x="48" y="52"/>
                  </a:cubicBezTo>
                  <a:cubicBezTo>
                    <a:pt x="48" y="49"/>
                    <a:pt x="46" y="48"/>
                    <a:pt x="41" y="46"/>
                  </a:cubicBezTo>
                  <a:cubicBezTo>
                    <a:pt x="34" y="44"/>
                    <a:pt x="29" y="40"/>
                    <a:pt x="29" y="34"/>
                  </a:cubicBezTo>
                  <a:cubicBezTo>
                    <a:pt x="29" y="28"/>
                    <a:pt x="33" y="23"/>
                    <a:pt x="40" y="2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1" y="21"/>
                    <a:pt x="54" y="22"/>
                    <a:pt x="56" y="23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0"/>
                    <a:pt x="50" y="29"/>
                    <a:pt x="45" y="29"/>
                  </a:cubicBezTo>
                  <a:cubicBezTo>
                    <a:pt x="40" y="29"/>
                    <a:pt x="39" y="31"/>
                    <a:pt x="39" y="32"/>
                  </a:cubicBezTo>
                  <a:cubicBezTo>
                    <a:pt x="39" y="35"/>
                    <a:pt x="41" y="36"/>
                    <a:pt x="47" y="38"/>
                  </a:cubicBezTo>
                  <a:cubicBezTo>
                    <a:pt x="55" y="41"/>
                    <a:pt x="58" y="45"/>
                    <a:pt x="58" y="51"/>
                  </a:cubicBezTo>
                  <a:cubicBezTo>
                    <a:pt x="58" y="57"/>
                    <a:pt x="54" y="62"/>
                    <a:pt x="46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2357</Words>
  <Application>Microsoft Office PowerPoint</Application>
  <PresentationFormat>宽屏</PresentationFormat>
  <Paragraphs>530</Paragraphs>
  <Slides>33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7" baseType="lpstr">
      <vt:lpstr>FontAwesome</vt:lpstr>
      <vt:lpstr>方正姚体</vt:lpstr>
      <vt:lpstr>宋体</vt:lpstr>
      <vt:lpstr>宋体</vt:lpstr>
      <vt:lpstr>微软雅黑</vt:lpstr>
      <vt:lpstr>微软雅黑</vt:lpstr>
      <vt:lpstr>Agency FB</vt:lpstr>
      <vt:lpstr>Arial</vt:lpstr>
      <vt:lpstr>BrowalliaUPC</vt:lpstr>
      <vt:lpstr>Calibri</vt:lpstr>
      <vt:lpstr>Calibri Light</vt:lpstr>
      <vt:lpstr>Impact</vt:lpstr>
      <vt:lpstr>Kartika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锐旗设计；https://9ppt.taobao.com</dc:title>
  <dc:creator>锐旗设计;https://9ppt.taobao.com</dc:creator>
  <cp:keywords>锐旗设计；https://9ppt.taobao.com</cp:keywords>
  <cp:lastModifiedBy>Admin</cp:lastModifiedBy>
  <cp:revision>170</cp:revision>
  <dcterms:created xsi:type="dcterms:W3CDTF">2016-03-28T14:30:00Z</dcterms:created>
  <dcterms:modified xsi:type="dcterms:W3CDTF">2016-11-08T00:35:54Z</dcterms:modified>
  <cp:category>锐旗设计；https://9ppt.taobao.com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2052-10.1.0.5745</vt:lpwstr>
  </property>
</Properties>
</file>